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29.xml" ContentType="application/vnd.openxmlformats-officedocument.presentationml.slide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notesSlides/notesSlide23.xml" ContentType="application/vnd.openxmlformats-officedocument.presentationml.notesSlide+xml"/>
  <Override PartName="/docProps/custom.xml" ContentType="application/vnd.openxmlformats-officedocument.custom-properties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Layouts/slideLayout22.xml" ContentType="application/vnd.openxmlformats-officedocument.presentationml.slideLayout+xml"/>
  <Override PartName="/ppt/notesSlides/notesSlide25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  <p:sldMasterId id="2147483671" r:id="rId3"/>
  </p:sldMasterIdLst>
  <p:notesMasterIdLst>
    <p:notesMasterId r:id="rId41"/>
  </p:notesMasterIdLst>
  <p:handoutMasterIdLst>
    <p:handoutMasterId r:id="rId42"/>
  </p:handoutMasterIdLst>
  <p:sldIdLst>
    <p:sldId id="4740" r:id="rId4"/>
    <p:sldId id="3780" r:id="rId5"/>
    <p:sldId id="3690" r:id="rId6"/>
    <p:sldId id="3691" r:id="rId7"/>
    <p:sldId id="3692" r:id="rId8"/>
    <p:sldId id="3693" r:id="rId9"/>
    <p:sldId id="3694" r:id="rId10"/>
    <p:sldId id="3695" r:id="rId11"/>
    <p:sldId id="3696" r:id="rId12"/>
    <p:sldId id="3697" r:id="rId13"/>
    <p:sldId id="3698" r:id="rId14"/>
    <p:sldId id="3699" r:id="rId15"/>
    <p:sldId id="3700" r:id="rId16"/>
    <p:sldId id="3701" r:id="rId17"/>
    <p:sldId id="3702" r:id="rId18"/>
    <p:sldId id="3703" r:id="rId19"/>
    <p:sldId id="3704" r:id="rId20"/>
    <p:sldId id="3705" r:id="rId21"/>
    <p:sldId id="3706" r:id="rId22"/>
    <p:sldId id="3707" r:id="rId23"/>
    <p:sldId id="3708" r:id="rId24"/>
    <p:sldId id="3709" r:id="rId25"/>
    <p:sldId id="3710" r:id="rId26"/>
    <p:sldId id="3711" r:id="rId27"/>
    <p:sldId id="3712" r:id="rId28"/>
    <p:sldId id="3713" r:id="rId29"/>
    <p:sldId id="3714" r:id="rId30"/>
    <p:sldId id="3715" r:id="rId31"/>
    <p:sldId id="3721" r:id="rId32"/>
    <p:sldId id="3726" r:id="rId33"/>
    <p:sldId id="3733" r:id="rId34"/>
    <p:sldId id="3734" r:id="rId35"/>
    <p:sldId id="3735" r:id="rId36"/>
    <p:sldId id="3736" r:id="rId37"/>
    <p:sldId id="3737" r:id="rId38"/>
    <p:sldId id="3738" r:id="rId39"/>
    <p:sldId id="3739" r:id="rId40"/>
  </p:sldIdLst>
  <p:sldSz cx="9144000" cy="6858000" type="screen4x3"/>
  <p:notesSz cx="6858000" cy="9199563"/>
  <p:defaultTextStyle>
    <a:defPPr>
      <a:defRPr lang="en-US"/>
    </a:defPPr>
    <a:lvl1pPr marL="0" lvl="0" indent="0" algn="l" defTabSz="91440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itchFamily="18" charset="0"/>
        <a:ea typeface="Arial" charset="0"/>
      </a:defRPr>
    </a:lvl1pPr>
    <a:lvl2pPr marL="457200" lvl="1" indent="0" algn="l" defTabSz="91440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itchFamily="18" charset="0"/>
        <a:ea typeface="Arial" charset="0"/>
      </a:defRPr>
    </a:lvl2pPr>
    <a:lvl3pPr marL="914400" lvl="2" indent="0" algn="l" defTabSz="91440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itchFamily="18" charset="0"/>
        <a:ea typeface="Arial" charset="0"/>
      </a:defRPr>
    </a:lvl3pPr>
    <a:lvl4pPr marL="1371600" lvl="3" indent="0" algn="l" defTabSz="91440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itchFamily="18" charset="0"/>
        <a:ea typeface="Arial" charset="0"/>
      </a:defRPr>
    </a:lvl4pPr>
    <a:lvl5pPr marL="1828800" lvl="4" indent="0" algn="l" defTabSz="91440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itchFamily="18" charset="0"/>
        <a:ea typeface="Arial" charset="0"/>
      </a:defRPr>
    </a:lvl5pPr>
    <a:lvl6pPr marL="2286000" lvl="5" indent="0" algn="l" defTabSz="91440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itchFamily="18" charset="0"/>
        <a:ea typeface="Arial" charset="0"/>
      </a:defRPr>
    </a:lvl6pPr>
    <a:lvl7pPr marL="2743200" lvl="6" indent="0" algn="l" defTabSz="91440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itchFamily="18" charset="0"/>
        <a:ea typeface="Arial" charset="0"/>
      </a:defRPr>
    </a:lvl7pPr>
    <a:lvl8pPr marL="3200400" lvl="7" indent="0" algn="l" defTabSz="91440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itchFamily="18" charset="0"/>
        <a:ea typeface="Arial" charset="0"/>
      </a:defRPr>
    </a:lvl8pPr>
    <a:lvl9pPr marL="3657600" lvl="8" indent="0" algn="l" defTabSz="91440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itchFamily="18" charset="0"/>
        <a:ea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  <p:clrMru>
    <a:srgbClr val="E8D1FF"/>
    <a:srgbClr val="DCB9FF"/>
    <a:srgbClr val="CC99FF"/>
    <a:srgbClr val="B8B400"/>
    <a:srgbClr val="CCFFCC"/>
    <a:srgbClr val="666633"/>
    <a:srgbClr val="336600"/>
    <a:srgbClr val="FFFF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05"/>
    <p:restoredTop sz="94622"/>
  </p:normalViewPr>
  <p:slideViewPr>
    <p:cSldViewPr showGuides="1">
      <p:cViewPr varScale="1">
        <p:scale>
          <a:sx n="68" d="100"/>
          <a:sy n="68" d="100"/>
        </p:scale>
        <p:origin x="-141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50" d="100"/>
        <a:sy n="5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slide" Target="slides/slide36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handoutMaster" Target="handoutMasters/handout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45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4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66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8463" cy="4556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74" tIns="45736" rIns="91474" bIns="45736" numCol="1" anchor="t" anchorCtr="0" compatLnSpc="1"/>
          <a:lstStyle/>
          <a:p>
            <a:pPr lvl="0" defTabSz="913130"/>
            <a:endParaRPr sz="1200" u="sng" dirty="0"/>
          </a:p>
        </p:txBody>
      </p:sp>
      <p:sp>
        <p:nvSpPr>
          <p:cNvPr id="8366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19538" y="0"/>
            <a:ext cx="2938463" cy="4556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74" tIns="45736" rIns="91474" bIns="45736" numCol="1" anchor="t" anchorCtr="0" compatLnSpc="1"/>
          <a:lstStyle/>
          <a:p>
            <a:pPr lvl="0" algn="r" defTabSz="913130"/>
            <a:endParaRPr sz="1200" u="sng" dirty="0"/>
          </a:p>
        </p:txBody>
      </p:sp>
      <p:sp>
        <p:nvSpPr>
          <p:cNvPr id="8366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43950"/>
            <a:ext cx="2938463" cy="4556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74" tIns="45736" rIns="91474" bIns="45736" numCol="1" anchor="b" anchorCtr="0" compatLnSpc="1"/>
          <a:lstStyle/>
          <a:p>
            <a:pPr lvl="0" defTabSz="913130"/>
            <a:endParaRPr sz="1200" u="sng" dirty="0"/>
          </a:p>
        </p:txBody>
      </p:sp>
      <p:sp>
        <p:nvSpPr>
          <p:cNvPr id="8366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19538" y="8743950"/>
            <a:ext cx="2938463" cy="4556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74" tIns="45736" rIns="91474" bIns="45736" numCol="1" anchor="b" anchorCtr="0" compatLnSpc="1"/>
          <a:lstStyle/>
          <a:p>
            <a:pPr lvl="0" algn="r" defTabSz="913130"/>
            <a:fld id="{9A0DB2DC-4C9A-4742-B13C-FB6460FD3503}" type="slidenum">
              <a:rPr lang="en-US" altLang="uk-UA" sz="1200" u="sng" dirty="0"/>
              <a:pPr lvl="0" algn="r" defTabSz="913130"/>
              <a:t>‹#›</a:t>
            </a:fld>
            <a:endParaRPr lang="en-US" altLang="uk-UA" sz="1200" u="sng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30300" y="690563"/>
            <a:ext cx="4597400" cy="344805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147" name="Rectangle 3"/>
          <p:cNvSpPr>
            <a:spLocks noGrp="1"/>
          </p:cNvSpPr>
          <p:nvPr>
            <p:ph type="body" idx="1"/>
          </p:nvPr>
        </p:nvSpPr>
        <p:spPr>
          <a:xfrm>
            <a:off x="685800" y="4370388"/>
            <a:ext cx="5486400" cy="4138612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735" tIns="45866" rIns="91735" bIns="45866"/>
          <a:lstStyle/>
          <a:p>
            <a:pPr lvl="0" eaLnBrk="1" hangingPunct="1"/>
            <a:endParaRPr lang="uk-UA" altLang="uk-UA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30300" y="690563"/>
            <a:ext cx="4597400" cy="344805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4579" name="Rectangle 3"/>
          <p:cNvSpPr>
            <a:spLocks noGrp="1"/>
          </p:cNvSpPr>
          <p:nvPr>
            <p:ph type="body" idx="1"/>
          </p:nvPr>
        </p:nvSpPr>
        <p:spPr>
          <a:xfrm>
            <a:off x="685800" y="4370388"/>
            <a:ext cx="5486400" cy="4138612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735" tIns="45866" rIns="91735" bIns="45866"/>
          <a:lstStyle/>
          <a:p>
            <a:pPr lvl="0" eaLnBrk="1" hangingPunct="1"/>
            <a:endParaRPr lang="uk-UA" altLang="uk-UA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30300" y="690563"/>
            <a:ext cx="4597400" cy="344805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6627" name="Rectangle 3"/>
          <p:cNvSpPr>
            <a:spLocks noGrp="1"/>
          </p:cNvSpPr>
          <p:nvPr>
            <p:ph type="body" idx="1"/>
          </p:nvPr>
        </p:nvSpPr>
        <p:spPr>
          <a:xfrm>
            <a:off x="685800" y="4370388"/>
            <a:ext cx="5486400" cy="4138612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735" tIns="45866" rIns="91735" bIns="45866"/>
          <a:lstStyle/>
          <a:p>
            <a:pPr lvl="0" eaLnBrk="1" hangingPunct="1"/>
            <a:endParaRPr lang="uk-UA" altLang="uk-UA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30300" y="690563"/>
            <a:ext cx="4597400" cy="344805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8675" name="Rectangle 3"/>
          <p:cNvSpPr>
            <a:spLocks noGrp="1"/>
          </p:cNvSpPr>
          <p:nvPr>
            <p:ph type="body" idx="1"/>
          </p:nvPr>
        </p:nvSpPr>
        <p:spPr>
          <a:xfrm>
            <a:off x="685800" y="4370388"/>
            <a:ext cx="5486400" cy="4138612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735" tIns="45866" rIns="91735" bIns="45866"/>
          <a:lstStyle/>
          <a:p>
            <a:pPr lvl="0" eaLnBrk="1" hangingPunct="1"/>
            <a:endParaRPr lang="uk-UA" altLang="uk-UA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30300" y="690563"/>
            <a:ext cx="4597400" cy="344805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0723" name="Rectangle 3"/>
          <p:cNvSpPr>
            <a:spLocks noGrp="1"/>
          </p:cNvSpPr>
          <p:nvPr>
            <p:ph type="body" idx="1"/>
          </p:nvPr>
        </p:nvSpPr>
        <p:spPr>
          <a:xfrm>
            <a:off x="685800" y="4370388"/>
            <a:ext cx="5486400" cy="4138612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735" tIns="45866" rIns="91735" bIns="45866"/>
          <a:lstStyle/>
          <a:p>
            <a:pPr lvl="0" eaLnBrk="1" hangingPunct="1"/>
            <a:endParaRPr lang="uk-UA" altLang="uk-UA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30300" y="690563"/>
            <a:ext cx="4597400" cy="344805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2771" name="Rectangle 3"/>
          <p:cNvSpPr>
            <a:spLocks noGrp="1"/>
          </p:cNvSpPr>
          <p:nvPr>
            <p:ph type="body" idx="1"/>
          </p:nvPr>
        </p:nvSpPr>
        <p:spPr>
          <a:xfrm>
            <a:off x="685800" y="4370388"/>
            <a:ext cx="5486400" cy="4138612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735" tIns="45866" rIns="91735" bIns="45866"/>
          <a:lstStyle/>
          <a:p>
            <a:pPr lvl="0" eaLnBrk="1" hangingPunct="1"/>
            <a:endParaRPr lang="uk-UA" altLang="uk-UA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30300" y="690563"/>
            <a:ext cx="4597400" cy="344805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4819" name="Rectangle 3"/>
          <p:cNvSpPr>
            <a:spLocks noGrp="1"/>
          </p:cNvSpPr>
          <p:nvPr>
            <p:ph type="body" idx="1"/>
          </p:nvPr>
        </p:nvSpPr>
        <p:spPr>
          <a:xfrm>
            <a:off x="685800" y="4370388"/>
            <a:ext cx="5486400" cy="4138612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735" tIns="45866" rIns="91735" bIns="45866"/>
          <a:lstStyle/>
          <a:p>
            <a:pPr lvl="0" eaLnBrk="1" hangingPunct="1"/>
            <a:endParaRPr lang="uk-UA" altLang="uk-UA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30300" y="690563"/>
            <a:ext cx="4597400" cy="344805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6867" name="Rectangle 3"/>
          <p:cNvSpPr>
            <a:spLocks noGrp="1"/>
          </p:cNvSpPr>
          <p:nvPr>
            <p:ph type="body" idx="1"/>
          </p:nvPr>
        </p:nvSpPr>
        <p:spPr>
          <a:xfrm>
            <a:off x="685800" y="4370388"/>
            <a:ext cx="5486400" cy="4138612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735" tIns="45866" rIns="91735" bIns="45866"/>
          <a:lstStyle/>
          <a:p>
            <a:pPr lvl="0" eaLnBrk="1" hangingPunct="1"/>
            <a:endParaRPr lang="uk-UA" altLang="uk-UA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30300" y="690563"/>
            <a:ext cx="4597400" cy="344805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8915" name="Rectangle 3"/>
          <p:cNvSpPr>
            <a:spLocks noGrp="1"/>
          </p:cNvSpPr>
          <p:nvPr>
            <p:ph type="body" idx="1"/>
          </p:nvPr>
        </p:nvSpPr>
        <p:spPr>
          <a:xfrm>
            <a:off x="685800" y="4370388"/>
            <a:ext cx="5486400" cy="4138612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735" tIns="45866" rIns="91735" bIns="45866"/>
          <a:lstStyle/>
          <a:p>
            <a:pPr lvl="0" eaLnBrk="1" hangingPunct="1"/>
            <a:endParaRPr lang="uk-UA" altLang="uk-UA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30300" y="690563"/>
            <a:ext cx="4597400" cy="344805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0963" name="Rectangle 3"/>
          <p:cNvSpPr>
            <a:spLocks noGrp="1"/>
          </p:cNvSpPr>
          <p:nvPr>
            <p:ph type="body" idx="1"/>
          </p:nvPr>
        </p:nvSpPr>
        <p:spPr>
          <a:xfrm>
            <a:off x="685800" y="4370388"/>
            <a:ext cx="5486400" cy="4138612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735" tIns="45866" rIns="91735" bIns="45866"/>
          <a:lstStyle/>
          <a:p>
            <a:pPr lvl="0" eaLnBrk="1" hangingPunct="1"/>
            <a:endParaRPr lang="uk-UA" altLang="uk-UA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30300" y="690563"/>
            <a:ext cx="4597400" cy="344805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3011" name="Rectangle 3"/>
          <p:cNvSpPr>
            <a:spLocks noGrp="1"/>
          </p:cNvSpPr>
          <p:nvPr>
            <p:ph type="body" idx="1"/>
          </p:nvPr>
        </p:nvSpPr>
        <p:spPr>
          <a:xfrm>
            <a:off x="685800" y="4370388"/>
            <a:ext cx="5486400" cy="4138612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735" tIns="45866" rIns="91735" bIns="45866"/>
          <a:lstStyle/>
          <a:p>
            <a:pPr lvl="0" eaLnBrk="1" hangingPunct="1"/>
            <a:endParaRPr lang="uk-UA" altLang="uk-UA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30300" y="690563"/>
            <a:ext cx="4597400" cy="344805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195" name="Rectangle 3"/>
          <p:cNvSpPr>
            <a:spLocks noGrp="1"/>
          </p:cNvSpPr>
          <p:nvPr>
            <p:ph type="body" idx="1"/>
          </p:nvPr>
        </p:nvSpPr>
        <p:spPr>
          <a:xfrm>
            <a:off x="685800" y="4370388"/>
            <a:ext cx="5486400" cy="4138612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735" tIns="45866" rIns="91735" bIns="45866"/>
          <a:lstStyle/>
          <a:p>
            <a:pPr lvl="0" eaLnBrk="1" hangingPunct="1"/>
            <a:endParaRPr lang="uk-UA" altLang="uk-UA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30300" y="690563"/>
            <a:ext cx="4597400" cy="344805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5059" name="Rectangle 3"/>
          <p:cNvSpPr>
            <a:spLocks noGrp="1"/>
          </p:cNvSpPr>
          <p:nvPr>
            <p:ph type="body" idx="1"/>
          </p:nvPr>
        </p:nvSpPr>
        <p:spPr>
          <a:xfrm>
            <a:off x="685800" y="4370388"/>
            <a:ext cx="5486400" cy="4138612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735" tIns="45866" rIns="91735" bIns="45866"/>
          <a:lstStyle/>
          <a:p>
            <a:pPr lvl="0" eaLnBrk="1" hangingPunct="1"/>
            <a:endParaRPr lang="uk-UA" altLang="uk-UA" dirty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30300" y="690563"/>
            <a:ext cx="4597400" cy="344805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7107" name="Rectangle 3"/>
          <p:cNvSpPr>
            <a:spLocks noGrp="1"/>
          </p:cNvSpPr>
          <p:nvPr>
            <p:ph type="body" idx="1"/>
          </p:nvPr>
        </p:nvSpPr>
        <p:spPr>
          <a:xfrm>
            <a:off x="685800" y="4370388"/>
            <a:ext cx="5486400" cy="4138612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735" tIns="45866" rIns="91735" bIns="45866"/>
          <a:lstStyle/>
          <a:p>
            <a:pPr lvl="0" eaLnBrk="1" hangingPunct="1"/>
            <a:endParaRPr lang="uk-UA" altLang="uk-UA" dirty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30300" y="690563"/>
            <a:ext cx="4597400" cy="344805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9155" name="Rectangle 3"/>
          <p:cNvSpPr>
            <a:spLocks noGrp="1"/>
          </p:cNvSpPr>
          <p:nvPr>
            <p:ph type="body" idx="1"/>
          </p:nvPr>
        </p:nvSpPr>
        <p:spPr>
          <a:xfrm>
            <a:off x="685800" y="4370388"/>
            <a:ext cx="5486400" cy="4138612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735" tIns="45866" rIns="91735" bIns="45866"/>
          <a:lstStyle/>
          <a:p>
            <a:pPr lvl="0" eaLnBrk="1" hangingPunct="1"/>
            <a:endParaRPr lang="uk-UA" altLang="uk-UA" dirty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30300" y="690563"/>
            <a:ext cx="4597400" cy="344805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1203" name="Rectangle 3"/>
          <p:cNvSpPr>
            <a:spLocks noGrp="1"/>
          </p:cNvSpPr>
          <p:nvPr>
            <p:ph type="body" idx="1"/>
          </p:nvPr>
        </p:nvSpPr>
        <p:spPr>
          <a:xfrm>
            <a:off x="685800" y="4370388"/>
            <a:ext cx="5486400" cy="4138612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735" tIns="45866" rIns="91735" bIns="45866"/>
          <a:lstStyle/>
          <a:p>
            <a:pPr lvl="0" eaLnBrk="1" hangingPunct="1"/>
            <a:endParaRPr lang="uk-UA" altLang="uk-UA" dirty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30300" y="690563"/>
            <a:ext cx="4597400" cy="344805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3251" name="Rectangle 3"/>
          <p:cNvSpPr>
            <a:spLocks noGrp="1"/>
          </p:cNvSpPr>
          <p:nvPr>
            <p:ph type="body" idx="1"/>
          </p:nvPr>
        </p:nvSpPr>
        <p:spPr>
          <a:xfrm>
            <a:off x="685800" y="4370388"/>
            <a:ext cx="5486400" cy="4138612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735" tIns="45866" rIns="91735" bIns="45866"/>
          <a:lstStyle/>
          <a:p>
            <a:pPr lvl="0" eaLnBrk="1" hangingPunct="1"/>
            <a:endParaRPr lang="uk-UA" altLang="uk-UA" dirty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30300" y="690563"/>
            <a:ext cx="4597400" cy="344805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5299" name="Rectangle 3"/>
          <p:cNvSpPr>
            <a:spLocks noGrp="1"/>
          </p:cNvSpPr>
          <p:nvPr>
            <p:ph type="body" idx="1"/>
          </p:nvPr>
        </p:nvSpPr>
        <p:spPr>
          <a:xfrm>
            <a:off x="685800" y="4370388"/>
            <a:ext cx="5486400" cy="4138612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735" tIns="45866" rIns="91735" bIns="45866"/>
          <a:lstStyle/>
          <a:p>
            <a:pPr lvl="0" eaLnBrk="1" hangingPunct="1"/>
            <a:endParaRPr lang="uk-UA" altLang="uk-UA" dirty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30300" y="690563"/>
            <a:ext cx="4597400" cy="344805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7347" name="Rectangle 3"/>
          <p:cNvSpPr>
            <a:spLocks noGrp="1"/>
          </p:cNvSpPr>
          <p:nvPr>
            <p:ph type="body" idx="1"/>
          </p:nvPr>
        </p:nvSpPr>
        <p:spPr>
          <a:xfrm>
            <a:off x="685800" y="4370388"/>
            <a:ext cx="5486400" cy="4138612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735" tIns="45866" rIns="91735" bIns="45866"/>
          <a:lstStyle/>
          <a:p>
            <a:pPr lvl="0" eaLnBrk="1" hangingPunct="1"/>
            <a:endParaRPr lang="uk-UA" altLang="uk-UA" dirty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30300" y="690563"/>
            <a:ext cx="4597400" cy="344805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9395" name="Rectangle 3"/>
          <p:cNvSpPr>
            <a:spLocks noGrp="1"/>
          </p:cNvSpPr>
          <p:nvPr>
            <p:ph type="body" idx="1"/>
          </p:nvPr>
        </p:nvSpPr>
        <p:spPr>
          <a:xfrm>
            <a:off x="685800" y="4370388"/>
            <a:ext cx="5486400" cy="4138612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735" tIns="45866" rIns="91735" bIns="45866"/>
          <a:lstStyle/>
          <a:p>
            <a:pPr lvl="0" eaLnBrk="1" hangingPunct="1"/>
            <a:endParaRPr lang="uk-UA" altLang="uk-UA" dirty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30300" y="690563"/>
            <a:ext cx="4597400" cy="344805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1443" name="Rectangle 3"/>
          <p:cNvSpPr>
            <a:spLocks noGrp="1"/>
          </p:cNvSpPr>
          <p:nvPr>
            <p:ph type="body" idx="1"/>
          </p:nvPr>
        </p:nvSpPr>
        <p:spPr>
          <a:xfrm>
            <a:off x="685800" y="4370388"/>
            <a:ext cx="5486400" cy="4138612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735" tIns="45866" rIns="91735" bIns="45866"/>
          <a:lstStyle/>
          <a:p>
            <a:pPr lvl="0" eaLnBrk="1" hangingPunct="1"/>
            <a:endParaRPr lang="uk-UA" altLang="uk-UA" dirty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30300" y="690563"/>
            <a:ext cx="4597400" cy="344805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3491" name="Rectangle 3"/>
          <p:cNvSpPr>
            <a:spLocks noGrp="1"/>
          </p:cNvSpPr>
          <p:nvPr>
            <p:ph type="body" idx="1"/>
          </p:nvPr>
        </p:nvSpPr>
        <p:spPr>
          <a:xfrm>
            <a:off x="685800" y="4370388"/>
            <a:ext cx="5486400" cy="4138612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735" tIns="45866" rIns="91735" bIns="45866"/>
          <a:lstStyle/>
          <a:p>
            <a:pPr lvl="0" eaLnBrk="1" hangingPunct="1"/>
            <a:endParaRPr lang="uk-UA" altLang="uk-UA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30300" y="690563"/>
            <a:ext cx="4597400" cy="344805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243" name="Rectangle 3"/>
          <p:cNvSpPr>
            <a:spLocks noGrp="1"/>
          </p:cNvSpPr>
          <p:nvPr>
            <p:ph type="body" idx="1"/>
          </p:nvPr>
        </p:nvSpPr>
        <p:spPr>
          <a:xfrm>
            <a:off x="685800" y="4370388"/>
            <a:ext cx="5486400" cy="4138612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735" tIns="45866" rIns="91735" bIns="45866"/>
          <a:lstStyle/>
          <a:p>
            <a:pPr lvl="0" eaLnBrk="1" hangingPunct="1"/>
            <a:endParaRPr lang="uk-UA" altLang="uk-UA" dirty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30300" y="690563"/>
            <a:ext cx="4597400" cy="344805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5539" name="Rectangle 3"/>
          <p:cNvSpPr>
            <a:spLocks noGrp="1"/>
          </p:cNvSpPr>
          <p:nvPr>
            <p:ph type="body" idx="1"/>
          </p:nvPr>
        </p:nvSpPr>
        <p:spPr>
          <a:xfrm>
            <a:off x="685800" y="4370388"/>
            <a:ext cx="5486400" cy="4138612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735" tIns="45866" rIns="91735" bIns="45866"/>
          <a:lstStyle/>
          <a:p>
            <a:pPr lvl="0" eaLnBrk="1" hangingPunct="1"/>
            <a:endParaRPr lang="uk-UA" altLang="uk-UA" dirty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30300" y="690563"/>
            <a:ext cx="4597400" cy="344805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7587" name="Rectangle 3"/>
          <p:cNvSpPr>
            <a:spLocks noGrp="1"/>
          </p:cNvSpPr>
          <p:nvPr>
            <p:ph type="body" idx="1"/>
          </p:nvPr>
        </p:nvSpPr>
        <p:spPr>
          <a:xfrm>
            <a:off x="685800" y="4370388"/>
            <a:ext cx="5486400" cy="4138612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735" tIns="45866" rIns="91735" bIns="45866"/>
          <a:lstStyle/>
          <a:p>
            <a:pPr lvl="0" eaLnBrk="1" hangingPunct="1"/>
            <a:endParaRPr lang="uk-UA" altLang="uk-UA" dirty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30300" y="690563"/>
            <a:ext cx="4597400" cy="344805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9635" name="Rectangle 3"/>
          <p:cNvSpPr>
            <a:spLocks noGrp="1"/>
          </p:cNvSpPr>
          <p:nvPr>
            <p:ph type="body" idx="1"/>
          </p:nvPr>
        </p:nvSpPr>
        <p:spPr>
          <a:xfrm>
            <a:off x="685800" y="4370388"/>
            <a:ext cx="5486400" cy="4138612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735" tIns="45866" rIns="91735" bIns="45866"/>
          <a:lstStyle/>
          <a:p>
            <a:pPr lvl="0" eaLnBrk="1" hangingPunct="1"/>
            <a:endParaRPr lang="uk-UA" altLang="uk-UA" dirty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30300" y="690563"/>
            <a:ext cx="4597400" cy="344805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1683" name="Rectangle 3"/>
          <p:cNvSpPr>
            <a:spLocks noGrp="1"/>
          </p:cNvSpPr>
          <p:nvPr>
            <p:ph type="body" idx="1"/>
          </p:nvPr>
        </p:nvSpPr>
        <p:spPr>
          <a:xfrm>
            <a:off x="685800" y="4370388"/>
            <a:ext cx="5486400" cy="4138612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735" tIns="45866" rIns="91735" bIns="45866"/>
          <a:lstStyle/>
          <a:p>
            <a:pPr lvl="0" eaLnBrk="1" hangingPunct="1"/>
            <a:endParaRPr lang="uk-UA" altLang="uk-UA" dirty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30300" y="690563"/>
            <a:ext cx="4597400" cy="344805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3731" name="Rectangle 3"/>
          <p:cNvSpPr>
            <a:spLocks noGrp="1"/>
          </p:cNvSpPr>
          <p:nvPr>
            <p:ph type="body" idx="1"/>
          </p:nvPr>
        </p:nvSpPr>
        <p:spPr>
          <a:xfrm>
            <a:off x="685800" y="4370388"/>
            <a:ext cx="5486400" cy="4138612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735" tIns="45866" rIns="91735" bIns="45866"/>
          <a:lstStyle/>
          <a:p>
            <a:pPr lvl="0" eaLnBrk="1" hangingPunct="1"/>
            <a:endParaRPr lang="uk-UA" altLang="uk-UA" dirty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30300" y="690563"/>
            <a:ext cx="4597400" cy="344805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5779" name="Rectangle 3"/>
          <p:cNvSpPr>
            <a:spLocks noGrp="1"/>
          </p:cNvSpPr>
          <p:nvPr>
            <p:ph type="body" idx="1"/>
          </p:nvPr>
        </p:nvSpPr>
        <p:spPr>
          <a:xfrm>
            <a:off x="685800" y="4370388"/>
            <a:ext cx="5486400" cy="4138612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735" tIns="45866" rIns="91735" bIns="45866"/>
          <a:lstStyle/>
          <a:p>
            <a:pPr lvl="0" eaLnBrk="1" hangingPunct="1"/>
            <a:endParaRPr lang="uk-UA" altLang="uk-UA" dirty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30300" y="690563"/>
            <a:ext cx="4597400" cy="344805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7827" name="Rectangle 3"/>
          <p:cNvSpPr>
            <a:spLocks noGrp="1"/>
          </p:cNvSpPr>
          <p:nvPr>
            <p:ph type="body" idx="1"/>
          </p:nvPr>
        </p:nvSpPr>
        <p:spPr>
          <a:xfrm>
            <a:off x="685800" y="4370388"/>
            <a:ext cx="5486400" cy="4138612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735" tIns="45866" rIns="91735" bIns="45866"/>
          <a:lstStyle/>
          <a:p>
            <a:pPr lvl="0" eaLnBrk="1" hangingPunct="1"/>
            <a:endParaRPr lang="uk-UA" altLang="uk-UA" dirty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30300" y="690563"/>
            <a:ext cx="4597400" cy="344805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9875" name="Rectangle 3"/>
          <p:cNvSpPr>
            <a:spLocks noGrp="1"/>
          </p:cNvSpPr>
          <p:nvPr>
            <p:ph type="body" idx="1"/>
          </p:nvPr>
        </p:nvSpPr>
        <p:spPr>
          <a:xfrm>
            <a:off x="685800" y="4370388"/>
            <a:ext cx="5486400" cy="4138612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735" tIns="45866" rIns="91735" bIns="45866"/>
          <a:lstStyle/>
          <a:p>
            <a:pPr lvl="0" eaLnBrk="1" hangingPunct="1"/>
            <a:endParaRPr lang="uk-UA" altLang="uk-UA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30300" y="690563"/>
            <a:ext cx="4597400" cy="344805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291" name="Rectangle 3"/>
          <p:cNvSpPr>
            <a:spLocks noGrp="1"/>
          </p:cNvSpPr>
          <p:nvPr>
            <p:ph type="body" idx="1"/>
          </p:nvPr>
        </p:nvSpPr>
        <p:spPr>
          <a:xfrm>
            <a:off x="685800" y="4370388"/>
            <a:ext cx="5486400" cy="4138612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735" tIns="45866" rIns="91735" bIns="45866"/>
          <a:lstStyle/>
          <a:p>
            <a:pPr lvl="0" eaLnBrk="1" hangingPunct="1"/>
            <a:endParaRPr lang="uk-UA" altLang="uk-UA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30300" y="690563"/>
            <a:ext cx="4597400" cy="344805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339" name="Rectangle 3"/>
          <p:cNvSpPr>
            <a:spLocks noGrp="1"/>
          </p:cNvSpPr>
          <p:nvPr>
            <p:ph type="body" idx="1"/>
          </p:nvPr>
        </p:nvSpPr>
        <p:spPr>
          <a:xfrm>
            <a:off x="685800" y="4370388"/>
            <a:ext cx="5486400" cy="4138612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735" tIns="45866" rIns="91735" bIns="45866"/>
          <a:lstStyle/>
          <a:p>
            <a:pPr lvl="0" eaLnBrk="1" hangingPunct="1"/>
            <a:endParaRPr lang="uk-UA" altLang="uk-UA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30300" y="690563"/>
            <a:ext cx="4597400" cy="344805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6387" name="Rectangle 3"/>
          <p:cNvSpPr>
            <a:spLocks noGrp="1"/>
          </p:cNvSpPr>
          <p:nvPr>
            <p:ph type="body" idx="1"/>
          </p:nvPr>
        </p:nvSpPr>
        <p:spPr>
          <a:xfrm>
            <a:off x="685800" y="4370388"/>
            <a:ext cx="5486400" cy="4138612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735" tIns="45866" rIns="91735" bIns="45866"/>
          <a:lstStyle/>
          <a:p>
            <a:pPr lvl="0" eaLnBrk="1" hangingPunct="1"/>
            <a:endParaRPr lang="uk-UA" altLang="uk-UA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30300" y="690563"/>
            <a:ext cx="4597400" cy="344805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8435" name="Rectangle 3"/>
          <p:cNvSpPr>
            <a:spLocks noGrp="1"/>
          </p:cNvSpPr>
          <p:nvPr>
            <p:ph type="body" idx="1"/>
          </p:nvPr>
        </p:nvSpPr>
        <p:spPr>
          <a:xfrm>
            <a:off x="685800" y="4370388"/>
            <a:ext cx="5486400" cy="4138612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735" tIns="45866" rIns="91735" bIns="45866"/>
          <a:lstStyle/>
          <a:p>
            <a:pPr lvl="0" eaLnBrk="1" hangingPunct="1"/>
            <a:endParaRPr lang="uk-UA" altLang="uk-UA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30300" y="690563"/>
            <a:ext cx="4597400" cy="344805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0483" name="Rectangle 3"/>
          <p:cNvSpPr>
            <a:spLocks noGrp="1"/>
          </p:cNvSpPr>
          <p:nvPr>
            <p:ph type="body" idx="1"/>
          </p:nvPr>
        </p:nvSpPr>
        <p:spPr>
          <a:xfrm>
            <a:off x="685800" y="4370388"/>
            <a:ext cx="5486400" cy="4138612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735" tIns="45866" rIns="91735" bIns="45866"/>
          <a:lstStyle/>
          <a:p>
            <a:pPr lvl="0" eaLnBrk="1" hangingPunct="1"/>
            <a:endParaRPr lang="uk-UA" altLang="uk-UA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30300" y="690563"/>
            <a:ext cx="4597400" cy="344805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2531" name="Rectangle 3"/>
          <p:cNvSpPr>
            <a:spLocks noGrp="1"/>
          </p:cNvSpPr>
          <p:nvPr>
            <p:ph type="body" idx="1"/>
          </p:nvPr>
        </p:nvSpPr>
        <p:spPr>
          <a:xfrm>
            <a:off x="685800" y="4370388"/>
            <a:ext cx="5486400" cy="4138612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735" tIns="45866" rIns="91735" bIns="45866"/>
          <a:lstStyle/>
          <a:p>
            <a:pPr lvl="0" eaLnBrk="1" hangingPunct="1"/>
            <a:endParaRPr lang="uk-UA" altLang="uk-UA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sz="1000" dirty="0">
              <a:latin typeface="Verdana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algn="ctr" eaLnBrk="1" hangingPunct="1"/>
            <a:endParaRPr sz="1000" dirty="0">
              <a:latin typeface="Verdana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 eaLnBrk="1" hangingPunct="1"/>
            <a:fld id="{9A0DB2DC-4C9A-4742-B13C-FB6460FD3503}" type="slidenum">
              <a:rPr lang="en-US" altLang="uk-UA" sz="1000" dirty="0">
                <a:latin typeface="Verdana" pitchFamily="34" charset="0"/>
              </a:rPr>
              <a:pPr lvl="0" algn="r" eaLnBrk="1" hangingPunct="1"/>
              <a:t>‹#›</a:t>
            </a:fld>
            <a:endParaRPr lang="en-US" altLang="uk-UA" sz="1000" dirty="0">
              <a:latin typeface="Verdana" pitchFamily="34" charset="0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sz="1000" dirty="0">
              <a:latin typeface="Verdana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algn="ctr" eaLnBrk="1" hangingPunct="1"/>
            <a:endParaRPr sz="1000" dirty="0">
              <a:latin typeface="Verdana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 eaLnBrk="1" hangingPunct="1"/>
            <a:fld id="{9A0DB2DC-4C9A-4742-B13C-FB6460FD3503}" type="slidenum">
              <a:rPr lang="en-US" altLang="uk-UA" sz="1000" dirty="0">
                <a:latin typeface="Verdana" pitchFamily="34" charset="0"/>
              </a:rPr>
              <a:pPr lvl="0" algn="r" eaLnBrk="1" hangingPunct="1"/>
              <a:t>‹#›</a:t>
            </a:fld>
            <a:endParaRPr lang="en-US" altLang="uk-UA" sz="1000" dirty="0">
              <a:latin typeface="Verdana" pitchFamily="34" charset="0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sz="1000" dirty="0">
              <a:latin typeface="Verdana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algn="ctr" eaLnBrk="1" hangingPunct="1"/>
            <a:endParaRPr sz="1000" dirty="0">
              <a:latin typeface="Verdana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 eaLnBrk="1" hangingPunct="1"/>
            <a:fld id="{9A0DB2DC-4C9A-4742-B13C-FB6460FD3503}" type="slidenum">
              <a:rPr lang="en-US" altLang="uk-UA" sz="1000" dirty="0">
                <a:latin typeface="Verdana" pitchFamily="34" charset="0"/>
              </a:rPr>
              <a:pPr lvl="0" algn="r" eaLnBrk="1" hangingPunct="1"/>
              <a:t>‹#›</a:t>
            </a:fld>
            <a:endParaRPr lang="en-US" altLang="uk-UA" sz="1000" dirty="0">
              <a:latin typeface="Verdana" pitchFamily="34" charset="0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sz="1000" dirty="0">
              <a:latin typeface="Verdana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algn="ctr" eaLnBrk="1" hangingPunct="1"/>
            <a:endParaRPr sz="1000" dirty="0">
              <a:latin typeface="Verdana" pitchFamily="34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 eaLnBrk="1" hangingPunct="1"/>
            <a:fld id="{9A0DB2DC-4C9A-4742-B13C-FB6460FD3503}" type="slidenum">
              <a:rPr lang="en-US" altLang="uk-UA" sz="1000" dirty="0">
                <a:latin typeface="Verdana" pitchFamily="34" charset="0"/>
              </a:rPr>
              <a:pPr lvl="0" algn="r" eaLnBrk="1" hangingPunct="1"/>
              <a:t>‹#›</a:t>
            </a:fld>
            <a:endParaRPr lang="en-US" altLang="uk-UA" sz="1000" dirty="0">
              <a:latin typeface="Verdana" pitchFamily="34" charset="0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sz="1000" dirty="0">
              <a:latin typeface="Verdana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algn="ctr" eaLnBrk="1" hangingPunct="1"/>
            <a:endParaRPr sz="1000" dirty="0">
              <a:latin typeface="Verdana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 eaLnBrk="1" hangingPunct="1"/>
            <a:fld id="{9A0DB2DC-4C9A-4742-B13C-FB6460FD3503}" type="slidenum">
              <a:rPr lang="en-US" altLang="uk-UA" sz="1000" dirty="0">
                <a:latin typeface="Verdana" pitchFamily="34" charset="0"/>
              </a:rPr>
              <a:pPr lvl="0" algn="r" eaLnBrk="1" hangingPunct="1"/>
              <a:t>‹#›</a:t>
            </a:fld>
            <a:endParaRPr lang="en-US" altLang="uk-UA" sz="1000" dirty="0">
              <a:latin typeface="Verdana" pitchFamily="34" charset="0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sz="1000" dirty="0">
              <a:latin typeface="Verdana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algn="ctr" eaLnBrk="1" hangingPunct="1"/>
            <a:endParaRPr sz="1000" dirty="0">
              <a:latin typeface="Verdana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 eaLnBrk="1" hangingPunct="1"/>
            <a:fld id="{9A0DB2DC-4C9A-4742-B13C-FB6460FD3503}" type="slidenum">
              <a:rPr lang="en-US" altLang="uk-UA" sz="1000" dirty="0">
                <a:latin typeface="Verdana" pitchFamily="34" charset="0"/>
              </a:rPr>
              <a:pPr lvl="0" algn="r" eaLnBrk="1" hangingPunct="1"/>
              <a:t>‹#›</a:t>
            </a:fld>
            <a:endParaRPr lang="en-US" altLang="uk-UA" sz="1000" dirty="0">
              <a:latin typeface="Verdana" pitchFamily="34" charset="0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sz="1000" dirty="0">
              <a:latin typeface="Verdana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algn="ctr" eaLnBrk="1" hangingPunct="1"/>
            <a:endParaRPr sz="1000" dirty="0">
              <a:latin typeface="Verdana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 eaLnBrk="1" hangingPunct="1"/>
            <a:fld id="{9A0DB2DC-4C9A-4742-B13C-FB6460FD3503}" type="slidenum">
              <a:rPr lang="en-US" altLang="uk-UA" sz="1000" dirty="0">
                <a:latin typeface="Verdana" pitchFamily="34" charset="0"/>
              </a:rPr>
              <a:pPr lvl="0" algn="r" eaLnBrk="1" hangingPunct="1"/>
              <a:t>‹#›</a:t>
            </a:fld>
            <a:endParaRPr lang="en-US" altLang="uk-UA" sz="1000" dirty="0">
              <a:latin typeface="Verdana" pitchFamily="34" charset="0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charset="2"/>
              <a:buNone/>
              <a:defRPr/>
            </a:pPr>
            <a:endParaRPr kumimoji="0" 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sz="1000" dirty="0">
              <a:latin typeface="Verdana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algn="ctr" eaLnBrk="1" hangingPunct="1"/>
            <a:endParaRPr sz="1000" dirty="0">
              <a:latin typeface="Verdana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 eaLnBrk="1" hangingPunct="1"/>
            <a:fld id="{9A0DB2DC-4C9A-4742-B13C-FB6460FD3503}" type="slidenum">
              <a:rPr lang="en-US" altLang="uk-UA" sz="1000" dirty="0">
                <a:latin typeface="Verdana" pitchFamily="34" charset="0"/>
              </a:rPr>
              <a:pPr lvl="0" algn="r" eaLnBrk="1" hangingPunct="1"/>
              <a:t>‹#›</a:t>
            </a:fld>
            <a:endParaRPr lang="en-US" altLang="uk-UA" sz="1000" dirty="0">
              <a:latin typeface="Verdana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sz="1000" dirty="0">
              <a:latin typeface="Verdana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algn="ctr" eaLnBrk="1" hangingPunct="1"/>
            <a:endParaRPr sz="1000" dirty="0">
              <a:latin typeface="Verdana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 eaLnBrk="1" hangingPunct="1"/>
            <a:fld id="{9A0DB2DC-4C9A-4742-B13C-FB6460FD3503}" type="slidenum">
              <a:rPr lang="en-US" altLang="uk-UA" sz="1000" dirty="0">
                <a:latin typeface="Verdana" pitchFamily="34" charset="0"/>
              </a:rPr>
              <a:pPr lvl="0" algn="r" eaLnBrk="1" hangingPunct="1"/>
              <a:t>‹#›</a:t>
            </a:fld>
            <a:endParaRPr lang="en-US" altLang="uk-UA" sz="1000" dirty="0">
              <a:latin typeface="Verdana" pitchFamily="34" charset="0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sz="1000" dirty="0">
              <a:latin typeface="Verdana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algn="ctr" eaLnBrk="1" hangingPunct="1"/>
            <a:endParaRPr sz="1000" dirty="0">
              <a:latin typeface="Verdana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 eaLnBrk="1" hangingPunct="1"/>
            <a:fld id="{9A0DB2DC-4C9A-4742-B13C-FB6460FD3503}" type="slidenum">
              <a:rPr lang="en-US" altLang="uk-UA" sz="1000" dirty="0">
                <a:latin typeface="Verdana" pitchFamily="34" charset="0"/>
              </a:rPr>
              <a:pPr lvl="0" algn="r" eaLnBrk="1" hangingPunct="1"/>
              <a:t>‹#›</a:t>
            </a:fld>
            <a:endParaRPr lang="en-US" altLang="uk-UA" sz="1000" dirty="0">
              <a:latin typeface="Verdana" pitchFamily="34" charset="0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sz="1400" dirty="0">
              <a:latin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algn="ctr" eaLnBrk="1" hangingPunct="1"/>
            <a:endParaRPr sz="1400" dirty="0">
              <a:latin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 eaLnBrk="1" hangingPunct="1"/>
            <a:fld id="{9A0DB2DC-4C9A-4742-B13C-FB6460FD3503}" type="slidenum">
              <a:rPr lang="en-US" altLang="uk-UA" sz="1400" dirty="0">
                <a:latin typeface="Arial" charset="0"/>
              </a:rPr>
              <a:pPr lvl="0" algn="r" eaLnBrk="1" hangingPunct="1"/>
              <a:t>‹#›</a:t>
            </a:fld>
            <a:endParaRPr lang="en-US" altLang="uk-UA" sz="1400" dirty="0">
              <a:latin typeface="Arial" charset="0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sz="1400" dirty="0">
              <a:latin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algn="ctr" eaLnBrk="1" hangingPunct="1"/>
            <a:endParaRPr sz="1400" dirty="0">
              <a:latin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 eaLnBrk="1" hangingPunct="1"/>
            <a:fld id="{9A0DB2DC-4C9A-4742-B13C-FB6460FD3503}" type="slidenum">
              <a:rPr lang="en-US" altLang="uk-UA" sz="1400" dirty="0">
                <a:latin typeface="Arial" charset="0"/>
              </a:rPr>
              <a:pPr lvl="0" algn="r" eaLnBrk="1" hangingPunct="1"/>
              <a:t>‹#›</a:t>
            </a:fld>
            <a:endParaRPr lang="en-US" altLang="uk-UA" sz="1400" dirty="0">
              <a:latin typeface="Arial" charset="0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sz="1400" dirty="0">
              <a:latin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algn="ctr" eaLnBrk="1" hangingPunct="1"/>
            <a:endParaRPr sz="1400" dirty="0">
              <a:latin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 eaLnBrk="1" hangingPunct="1"/>
            <a:fld id="{9A0DB2DC-4C9A-4742-B13C-FB6460FD3503}" type="slidenum">
              <a:rPr lang="en-US" altLang="uk-UA" sz="1400" dirty="0">
                <a:latin typeface="Arial" charset="0"/>
              </a:rPr>
              <a:pPr lvl="0" algn="r" eaLnBrk="1" hangingPunct="1"/>
              <a:t>‹#›</a:t>
            </a:fld>
            <a:endParaRPr lang="en-US" altLang="uk-UA" sz="1400" dirty="0">
              <a:latin typeface="Arial" charset="0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sz="1400" dirty="0">
              <a:latin typeface="Arial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algn="ctr" eaLnBrk="1" hangingPunct="1"/>
            <a:endParaRPr sz="1400" dirty="0">
              <a:latin typeface="Arial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 eaLnBrk="1" hangingPunct="1"/>
            <a:fld id="{9A0DB2DC-4C9A-4742-B13C-FB6460FD3503}" type="slidenum">
              <a:rPr lang="en-US" altLang="uk-UA" sz="1400" dirty="0">
                <a:latin typeface="Arial" charset="0"/>
              </a:rPr>
              <a:pPr lvl="0" algn="r" eaLnBrk="1" hangingPunct="1"/>
              <a:t>‹#›</a:t>
            </a:fld>
            <a:endParaRPr lang="en-US" altLang="uk-UA" sz="1400" dirty="0">
              <a:latin typeface="Arial" charset="0"/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sz="1400" dirty="0">
              <a:latin typeface="Arial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algn="ctr" eaLnBrk="1" hangingPunct="1"/>
            <a:endParaRPr sz="1400" dirty="0">
              <a:latin typeface="Arial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 eaLnBrk="1" hangingPunct="1"/>
            <a:fld id="{9A0DB2DC-4C9A-4742-B13C-FB6460FD3503}" type="slidenum">
              <a:rPr lang="en-US" altLang="uk-UA" sz="1400" dirty="0">
                <a:latin typeface="Arial" charset="0"/>
              </a:rPr>
              <a:pPr lvl="0" algn="r" eaLnBrk="1" hangingPunct="1"/>
              <a:t>‹#›</a:t>
            </a:fld>
            <a:endParaRPr lang="en-US" altLang="uk-UA" sz="1400" dirty="0">
              <a:latin typeface="Arial" charset="0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sz="1400" dirty="0">
              <a:latin typeface="Arial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algn="ctr" eaLnBrk="1" hangingPunct="1"/>
            <a:endParaRPr sz="1400" dirty="0">
              <a:latin typeface="Arial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 eaLnBrk="1" hangingPunct="1"/>
            <a:fld id="{9A0DB2DC-4C9A-4742-B13C-FB6460FD3503}" type="slidenum">
              <a:rPr lang="en-US" altLang="uk-UA" sz="1400" dirty="0">
                <a:latin typeface="Arial" charset="0"/>
              </a:rPr>
              <a:pPr lvl="0" algn="r" eaLnBrk="1" hangingPunct="1"/>
              <a:t>‹#›</a:t>
            </a:fld>
            <a:endParaRPr lang="en-US" altLang="uk-UA" sz="1400" dirty="0">
              <a:latin typeface="Arial" charset="0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sz="1400" dirty="0">
              <a:latin typeface="Arial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algn="ctr" eaLnBrk="1" hangingPunct="1"/>
            <a:endParaRPr sz="1400" dirty="0">
              <a:latin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 eaLnBrk="1" hangingPunct="1"/>
            <a:fld id="{9A0DB2DC-4C9A-4742-B13C-FB6460FD3503}" type="slidenum">
              <a:rPr lang="en-US" altLang="uk-UA" sz="1400" dirty="0">
                <a:latin typeface="Arial" charset="0"/>
              </a:rPr>
              <a:pPr lvl="0" algn="r" eaLnBrk="1" hangingPunct="1"/>
              <a:t>‹#›</a:t>
            </a:fld>
            <a:endParaRPr lang="en-US" altLang="uk-UA" sz="1400" dirty="0">
              <a:latin typeface="Arial" charset="0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sz="1400" dirty="0">
              <a:latin typeface="Arial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algn="ctr" eaLnBrk="1" hangingPunct="1"/>
            <a:endParaRPr sz="1400" dirty="0">
              <a:latin typeface="Arial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 eaLnBrk="1" hangingPunct="1"/>
            <a:fld id="{9A0DB2DC-4C9A-4742-B13C-FB6460FD3503}" type="slidenum">
              <a:rPr lang="en-US" altLang="uk-UA" sz="1400" dirty="0">
                <a:latin typeface="Arial" charset="0"/>
              </a:rPr>
              <a:pPr lvl="0" algn="r" eaLnBrk="1" hangingPunct="1"/>
              <a:t>‹#›</a:t>
            </a:fld>
            <a:endParaRPr lang="en-US" altLang="uk-UA" sz="1400" dirty="0">
              <a:latin typeface="Arial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sz="1400" dirty="0">
              <a:latin typeface="Arial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algn="ctr" eaLnBrk="1" hangingPunct="1"/>
            <a:endParaRPr sz="1400" dirty="0">
              <a:latin typeface="Arial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 eaLnBrk="1" hangingPunct="1"/>
            <a:fld id="{9A0DB2DC-4C9A-4742-B13C-FB6460FD3503}" type="slidenum">
              <a:rPr lang="en-US" altLang="uk-UA" sz="1400" dirty="0">
                <a:latin typeface="Arial" charset="0"/>
              </a:rPr>
              <a:pPr lvl="0" algn="r" eaLnBrk="1" hangingPunct="1"/>
              <a:t>‹#›</a:t>
            </a:fld>
            <a:endParaRPr lang="en-US" altLang="uk-UA" sz="1400" dirty="0">
              <a:latin typeface="Arial" charset="0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sz="1400" dirty="0">
              <a:latin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algn="ctr" eaLnBrk="1" hangingPunct="1"/>
            <a:endParaRPr sz="1400" dirty="0">
              <a:latin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 eaLnBrk="1" hangingPunct="1"/>
            <a:fld id="{9A0DB2DC-4C9A-4742-B13C-FB6460FD3503}" type="slidenum">
              <a:rPr lang="en-US" altLang="uk-UA" sz="1400" dirty="0">
                <a:latin typeface="Arial" charset="0"/>
              </a:rPr>
              <a:pPr lvl="0" algn="r" eaLnBrk="1" hangingPunct="1"/>
              <a:t>‹#›</a:t>
            </a:fld>
            <a:endParaRPr lang="en-US" altLang="uk-UA" sz="1400" dirty="0">
              <a:latin typeface="Arial" charset="0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sz="1400" dirty="0">
              <a:latin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algn="ctr" eaLnBrk="1" hangingPunct="1"/>
            <a:endParaRPr sz="1400" dirty="0">
              <a:latin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 eaLnBrk="1" hangingPunct="1"/>
            <a:fld id="{9A0DB2DC-4C9A-4742-B13C-FB6460FD3503}" type="slidenum">
              <a:rPr lang="en-US" altLang="uk-UA" sz="1400" dirty="0">
                <a:latin typeface="Arial" charset="0"/>
              </a:rPr>
              <a:pPr lvl="0" algn="r" eaLnBrk="1" hangingPunct="1"/>
              <a:t>‹#›</a:t>
            </a:fld>
            <a:endParaRPr lang="en-US" altLang="uk-UA" sz="1400" dirty="0">
              <a:latin typeface="Arial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1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9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11" Type="http://schemas.openxmlformats.org/officeDocument/2006/relationships/slideLayout" Target="../slideLayouts/slideLayout32.xml"/><Relationship Id="rId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31.xml"/><Relationship Id="rId4" Type="http://schemas.openxmlformats.org/officeDocument/2006/relationships/slideLayout" Target="../slideLayouts/slideLayout25.xml"/><Relationship Id="rId9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ctr"/>
          <a:lstStyle/>
          <a:p>
            <a:pPr lvl="0"/>
            <a:r>
              <a:rPr lang="en-US" altLang="uk-UA" dirty="0"/>
              <a:t>Click to edit Master title style</a:t>
            </a:r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/>
          <a:p>
            <a:pPr lvl="0"/>
            <a:endParaRPr lang="uk-UA" altLang="uk-U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defRPr sz="54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defRPr sz="4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8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defRPr sz="3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defRPr sz="3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defRPr sz="3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defRPr sz="3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defRPr sz="3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defRPr sz="3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002850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/>
          <p:nvPr/>
        </p:nvGrpSpPr>
        <p:grpSpPr>
          <a:xfrm>
            <a:off x="1588" y="0"/>
            <a:ext cx="9148762" cy="6851650"/>
            <a:chOff x="1" y="0"/>
            <a:chExt cx="5763" cy="4316"/>
          </a:xfrm>
        </p:grpSpPr>
        <p:sp>
          <p:nvSpPr>
            <p:cNvPr id="4577283" name="Freeform 3"/>
            <p:cNvSpPr/>
            <p:nvPr/>
          </p:nvSpPr>
          <p:spPr bwMode="hidden">
            <a:xfrm>
              <a:off x="5045" y="2626"/>
              <a:ext cx="719" cy="1690"/>
            </a:xfrm>
            <a:custGeom>
              <a:avLst/>
              <a:gdLst>
                <a:gd name="T0" fmla="*/ 717 w 717"/>
                <a:gd name="T1" fmla="*/ 72 h 1690"/>
                <a:gd name="T2" fmla="*/ 717 w 717"/>
                <a:gd name="T3" fmla="*/ 0 h 1690"/>
                <a:gd name="T4" fmla="*/ 699 w 717"/>
                <a:gd name="T5" fmla="*/ 101 h 1690"/>
                <a:gd name="T6" fmla="*/ 675 w 717"/>
                <a:gd name="T7" fmla="*/ 209 h 1690"/>
                <a:gd name="T8" fmla="*/ 627 w 717"/>
                <a:gd name="T9" fmla="*/ 389 h 1690"/>
                <a:gd name="T10" fmla="*/ 574 w 717"/>
                <a:gd name="T11" fmla="*/ 569 h 1690"/>
                <a:gd name="T12" fmla="*/ 502 w 717"/>
                <a:gd name="T13" fmla="*/ 749 h 1690"/>
                <a:gd name="T14" fmla="*/ 424 w 717"/>
                <a:gd name="T15" fmla="*/ 935 h 1690"/>
                <a:gd name="T16" fmla="*/ 334 w 717"/>
                <a:gd name="T17" fmla="*/ 1121 h 1690"/>
                <a:gd name="T18" fmla="*/ 233 w 717"/>
                <a:gd name="T19" fmla="*/ 1312 h 1690"/>
                <a:gd name="T20" fmla="*/ 125 w 717"/>
                <a:gd name="T21" fmla="*/ 1498 h 1690"/>
                <a:gd name="T22" fmla="*/ 0 w 717"/>
                <a:gd name="T23" fmla="*/ 1690 h 1690"/>
                <a:gd name="T24" fmla="*/ 11 w 717"/>
                <a:gd name="T25" fmla="*/ 1690 h 1690"/>
                <a:gd name="T26" fmla="*/ 137 w 717"/>
                <a:gd name="T27" fmla="*/ 1498 h 1690"/>
                <a:gd name="T28" fmla="*/ 245 w 717"/>
                <a:gd name="T29" fmla="*/ 1312 h 1690"/>
                <a:gd name="T30" fmla="*/ 346 w 717"/>
                <a:gd name="T31" fmla="*/ 1121 h 1690"/>
                <a:gd name="T32" fmla="*/ 436 w 717"/>
                <a:gd name="T33" fmla="*/ 935 h 1690"/>
                <a:gd name="T34" fmla="*/ 514 w 717"/>
                <a:gd name="T35" fmla="*/ 749 h 1690"/>
                <a:gd name="T36" fmla="*/ 585 w 717"/>
                <a:gd name="T37" fmla="*/ 569 h 1690"/>
                <a:gd name="T38" fmla="*/ 639 w 717"/>
                <a:gd name="T39" fmla="*/ 389 h 1690"/>
                <a:gd name="T40" fmla="*/ 687 w 717"/>
                <a:gd name="T41" fmla="*/ 209 h 1690"/>
                <a:gd name="T42" fmla="*/ 705 w 717"/>
                <a:gd name="T43" fmla="*/ 143 h 1690"/>
                <a:gd name="T44" fmla="*/ 717 w 717"/>
                <a:gd name="T45" fmla="*/ 72 h 1690"/>
                <a:gd name="T46" fmla="*/ 717 w 717"/>
                <a:gd name="T47" fmla="*/ 72 h 16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</p:spPr>
          <p:txBody>
            <a:bodyPr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endParaRPr>
            </a:p>
          </p:txBody>
        </p:sp>
        <p:sp>
          <p:nvSpPr>
            <p:cNvPr id="4577284" name="Freeform 4"/>
            <p:cNvSpPr/>
            <p:nvPr/>
          </p:nvSpPr>
          <p:spPr bwMode="hidden">
            <a:xfrm>
              <a:off x="5386" y="3794"/>
              <a:ext cx="378" cy="522"/>
            </a:xfrm>
            <a:custGeom>
              <a:avLst/>
              <a:gdLst>
                <a:gd name="T0" fmla="*/ 377 w 377"/>
                <a:gd name="T1" fmla="*/ 0 h 522"/>
                <a:gd name="T2" fmla="*/ 293 w 377"/>
                <a:gd name="T3" fmla="*/ 132 h 522"/>
                <a:gd name="T4" fmla="*/ 204 w 377"/>
                <a:gd name="T5" fmla="*/ 264 h 522"/>
                <a:gd name="T6" fmla="*/ 102 w 377"/>
                <a:gd name="T7" fmla="*/ 396 h 522"/>
                <a:gd name="T8" fmla="*/ 0 w 377"/>
                <a:gd name="T9" fmla="*/ 522 h 522"/>
                <a:gd name="T10" fmla="*/ 12 w 377"/>
                <a:gd name="T11" fmla="*/ 522 h 522"/>
                <a:gd name="T12" fmla="*/ 114 w 377"/>
                <a:gd name="T13" fmla="*/ 402 h 522"/>
                <a:gd name="T14" fmla="*/ 204 w 377"/>
                <a:gd name="T15" fmla="*/ 282 h 522"/>
                <a:gd name="T16" fmla="*/ 377 w 377"/>
                <a:gd name="T17" fmla="*/ 24 h 522"/>
                <a:gd name="T18" fmla="*/ 377 w 377"/>
                <a:gd name="T19" fmla="*/ 0 h 522"/>
                <a:gd name="T20" fmla="*/ 377 w 377"/>
                <a:gd name="T21" fmla="*/ 0 h 5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</p:spPr>
          <p:txBody>
            <a:bodyPr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endParaRPr>
            </a:p>
          </p:txBody>
        </p:sp>
        <p:sp>
          <p:nvSpPr>
            <p:cNvPr id="4577285" name="Freeform 5"/>
            <p:cNvSpPr/>
            <p:nvPr/>
          </p:nvSpPr>
          <p:spPr bwMode="hidden">
            <a:xfrm>
              <a:off x="5680" y="4214"/>
              <a:ext cx="84" cy="102"/>
            </a:xfrm>
            <a:custGeom>
              <a:avLst/>
              <a:gdLst>
                <a:gd name="T0" fmla="*/ 0 w 84"/>
                <a:gd name="T1" fmla="*/ 102 h 102"/>
                <a:gd name="T2" fmla="*/ 18 w 84"/>
                <a:gd name="T3" fmla="*/ 102 h 102"/>
                <a:gd name="T4" fmla="*/ 48 w 84"/>
                <a:gd name="T5" fmla="*/ 60 h 102"/>
                <a:gd name="T6" fmla="*/ 84 w 84"/>
                <a:gd name="T7" fmla="*/ 24 h 102"/>
                <a:gd name="T8" fmla="*/ 84 w 84"/>
                <a:gd name="T9" fmla="*/ 0 h 102"/>
                <a:gd name="T10" fmla="*/ 42 w 84"/>
                <a:gd name="T11" fmla="*/ 54 h 102"/>
                <a:gd name="T12" fmla="*/ 0 w 84"/>
                <a:gd name="T13" fmla="*/ 102 h 102"/>
                <a:gd name="T14" fmla="*/ 0 w 84"/>
                <a:gd name="T15" fmla="*/ 102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</p:spPr>
          <p:txBody>
            <a:bodyPr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endParaRPr>
            </a:p>
          </p:txBody>
        </p:sp>
        <p:grpSp>
          <p:nvGrpSpPr>
            <p:cNvPr id="2059" name="Group 6"/>
            <p:cNvGrpSpPr/>
            <p:nvPr/>
          </p:nvGrpSpPr>
          <p:grpSpPr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4577287" name="Freeform 7"/>
              <p:cNvSpPr/>
              <p:nvPr/>
            </p:nvSpPr>
            <p:spPr bwMode="hidden">
              <a:xfrm>
                <a:off x="2789" y="0"/>
                <a:ext cx="72" cy="4316"/>
              </a:xfrm>
              <a:custGeom>
                <a:avLst/>
                <a:gdLst>
                  <a:gd name="T0" fmla="*/ 0 w 72"/>
                  <a:gd name="T1" fmla="*/ 0 h 4316"/>
                  <a:gd name="T2" fmla="*/ 60 w 72"/>
                  <a:gd name="T3" fmla="*/ 4316 h 4316"/>
                  <a:gd name="T4" fmla="*/ 72 w 72"/>
                  <a:gd name="T5" fmla="*/ 4316 h 4316"/>
                  <a:gd name="T6" fmla="*/ 12 w 72"/>
                  <a:gd name="T7" fmla="*/ 0 h 4316"/>
                  <a:gd name="T8" fmla="*/ 0 w 72"/>
                  <a:gd name="T9" fmla="*/ 0 h 4316"/>
                  <a:gd name="T10" fmla="*/ 0 w 72"/>
                  <a:gd name="T11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4577288" name="Freeform 8"/>
              <p:cNvSpPr/>
              <p:nvPr/>
            </p:nvSpPr>
            <p:spPr bwMode="hidden">
              <a:xfrm>
                <a:off x="3089" y="0"/>
                <a:ext cx="174" cy="4316"/>
              </a:xfrm>
              <a:custGeom>
                <a:avLst/>
                <a:gdLst>
                  <a:gd name="T0" fmla="*/ 24 w 174"/>
                  <a:gd name="T1" fmla="*/ 0 h 4316"/>
                  <a:gd name="T2" fmla="*/ 12 w 174"/>
                  <a:gd name="T3" fmla="*/ 0 h 4316"/>
                  <a:gd name="T4" fmla="*/ 42 w 174"/>
                  <a:gd name="T5" fmla="*/ 216 h 4316"/>
                  <a:gd name="T6" fmla="*/ 72 w 174"/>
                  <a:gd name="T7" fmla="*/ 444 h 4316"/>
                  <a:gd name="T8" fmla="*/ 96 w 174"/>
                  <a:gd name="T9" fmla="*/ 689 h 4316"/>
                  <a:gd name="T10" fmla="*/ 120 w 174"/>
                  <a:gd name="T11" fmla="*/ 947 h 4316"/>
                  <a:gd name="T12" fmla="*/ 132 w 174"/>
                  <a:gd name="T13" fmla="*/ 1211 h 4316"/>
                  <a:gd name="T14" fmla="*/ 150 w 174"/>
                  <a:gd name="T15" fmla="*/ 1487 h 4316"/>
                  <a:gd name="T16" fmla="*/ 156 w 174"/>
                  <a:gd name="T17" fmla="*/ 1768 h 4316"/>
                  <a:gd name="T18" fmla="*/ 162 w 174"/>
                  <a:gd name="T19" fmla="*/ 2062 h 4316"/>
                  <a:gd name="T20" fmla="*/ 156 w 174"/>
                  <a:gd name="T21" fmla="*/ 2644 h 4316"/>
                  <a:gd name="T22" fmla="*/ 126 w 174"/>
                  <a:gd name="T23" fmla="*/ 3225 h 4316"/>
                  <a:gd name="T24" fmla="*/ 108 w 174"/>
                  <a:gd name="T25" fmla="*/ 3507 h 4316"/>
                  <a:gd name="T26" fmla="*/ 78 w 174"/>
                  <a:gd name="T27" fmla="*/ 3788 h 4316"/>
                  <a:gd name="T28" fmla="*/ 42 w 174"/>
                  <a:gd name="T29" fmla="*/ 4058 h 4316"/>
                  <a:gd name="T30" fmla="*/ 0 w 174"/>
                  <a:gd name="T31" fmla="*/ 4316 h 4316"/>
                  <a:gd name="T32" fmla="*/ 12 w 174"/>
                  <a:gd name="T33" fmla="*/ 4316 h 4316"/>
                  <a:gd name="T34" fmla="*/ 54 w 174"/>
                  <a:gd name="T35" fmla="*/ 4058 h 4316"/>
                  <a:gd name="T36" fmla="*/ 90 w 174"/>
                  <a:gd name="T37" fmla="*/ 3782 h 4316"/>
                  <a:gd name="T38" fmla="*/ 120 w 174"/>
                  <a:gd name="T39" fmla="*/ 3507 h 4316"/>
                  <a:gd name="T40" fmla="*/ 138 w 174"/>
                  <a:gd name="T41" fmla="*/ 3219 h 4316"/>
                  <a:gd name="T42" fmla="*/ 168 w 174"/>
                  <a:gd name="T43" fmla="*/ 2638 h 4316"/>
                  <a:gd name="T44" fmla="*/ 174 w 174"/>
                  <a:gd name="T45" fmla="*/ 2056 h 4316"/>
                  <a:gd name="T46" fmla="*/ 168 w 174"/>
                  <a:gd name="T47" fmla="*/ 1768 h 4316"/>
                  <a:gd name="T48" fmla="*/ 162 w 174"/>
                  <a:gd name="T49" fmla="*/ 1487 h 4316"/>
                  <a:gd name="T50" fmla="*/ 144 w 174"/>
                  <a:gd name="T51" fmla="*/ 1211 h 4316"/>
                  <a:gd name="T52" fmla="*/ 132 w 174"/>
                  <a:gd name="T53" fmla="*/ 941 h 4316"/>
                  <a:gd name="T54" fmla="*/ 108 w 174"/>
                  <a:gd name="T55" fmla="*/ 689 h 4316"/>
                  <a:gd name="T56" fmla="*/ 84 w 174"/>
                  <a:gd name="T57" fmla="*/ 444 h 4316"/>
                  <a:gd name="T58" fmla="*/ 54 w 174"/>
                  <a:gd name="T59" fmla="*/ 216 h 4316"/>
                  <a:gd name="T60" fmla="*/ 24 w 174"/>
                  <a:gd name="T61" fmla="*/ 0 h 4316"/>
                  <a:gd name="T62" fmla="*/ 24 w 174"/>
                  <a:gd name="T63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4577289" name="Freeform 9"/>
              <p:cNvSpPr/>
              <p:nvPr/>
            </p:nvSpPr>
            <p:spPr bwMode="hidden">
              <a:xfrm>
                <a:off x="3358" y="0"/>
                <a:ext cx="337" cy="4316"/>
              </a:xfrm>
              <a:custGeom>
                <a:avLst/>
                <a:gdLst>
                  <a:gd name="T0" fmla="*/ 329 w 335"/>
                  <a:gd name="T1" fmla="*/ 2014 h 4316"/>
                  <a:gd name="T2" fmla="*/ 317 w 335"/>
                  <a:gd name="T3" fmla="*/ 1726 h 4316"/>
                  <a:gd name="T4" fmla="*/ 293 w 335"/>
                  <a:gd name="T5" fmla="*/ 1445 h 4316"/>
                  <a:gd name="T6" fmla="*/ 263 w 335"/>
                  <a:gd name="T7" fmla="*/ 1175 h 4316"/>
                  <a:gd name="T8" fmla="*/ 228 w 335"/>
                  <a:gd name="T9" fmla="*/ 917 h 4316"/>
                  <a:gd name="T10" fmla="*/ 186 w 335"/>
                  <a:gd name="T11" fmla="*/ 665 h 4316"/>
                  <a:gd name="T12" fmla="*/ 132 w 335"/>
                  <a:gd name="T13" fmla="*/ 432 h 4316"/>
                  <a:gd name="T14" fmla="*/ 78 w 335"/>
                  <a:gd name="T15" fmla="*/ 204 h 4316"/>
                  <a:gd name="T16" fmla="*/ 12 w 335"/>
                  <a:gd name="T17" fmla="*/ 0 h 4316"/>
                  <a:gd name="T18" fmla="*/ 0 w 335"/>
                  <a:gd name="T19" fmla="*/ 0 h 4316"/>
                  <a:gd name="T20" fmla="*/ 66 w 335"/>
                  <a:gd name="T21" fmla="*/ 204 h 4316"/>
                  <a:gd name="T22" fmla="*/ 120 w 335"/>
                  <a:gd name="T23" fmla="*/ 432 h 4316"/>
                  <a:gd name="T24" fmla="*/ 174 w 335"/>
                  <a:gd name="T25" fmla="*/ 665 h 4316"/>
                  <a:gd name="T26" fmla="*/ 216 w 335"/>
                  <a:gd name="T27" fmla="*/ 917 h 4316"/>
                  <a:gd name="T28" fmla="*/ 251 w 335"/>
                  <a:gd name="T29" fmla="*/ 1175 h 4316"/>
                  <a:gd name="T30" fmla="*/ 281 w 335"/>
                  <a:gd name="T31" fmla="*/ 1445 h 4316"/>
                  <a:gd name="T32" fmla="*/ 305 w 335"/>
                  <a:gd name="T33" fmla="*/ 1726 h 4316"/>
                  <a:gd name="T34" fmla="*/ 317 w 335"/>
                  <a:gd name="T35" fmla="*/ 2014 h 4316"/>
                  <a:gd name="T36" fmla="*/ 323 w 335"/>
                  <a:gd name="T37" fmla="*/ 2314 h 4316"/>
                  <a:gd name="T38" fmla="*/ 317 w 335"/>
                  <a:gd name="T39" fmla="*/ 2608 h 4316"/>
                  <a:gd name="T40" fmla="*/ 305 w 335"/>
                  <a:gd name="T41" fmla="*/ 2907 h 4316"/>
                  <a:gd name="T42" fmla="*/ 281 w 335"/>
                  <a:gd name="T43" fmla="*/ 3201 h 4316"/>
                  <a:gd name="T44" fmla="*/ 257 w 335"/>
                  <a:gd name="T45" fmla="*/ 3489 h 4316"/>
                  <a:gd name="T46" fmla="*/ 216 w 335"/>
                  <a:gd name="T47" fmla="*/ 3777 h 4316"/>
                  <a:gd name="T48" fmla="*/ 174 w 335"/>
                  <a:gd name="T49" fmla="*/ 4052 h 4316"/>
                  <a:gd name="T50" fmla="*/ 120 w 335"/>
                  <a:gd name="T51" fmla="*/ 4316 h 4316"/>
                  <a:gd name="T52" fmla="*/ 132 w 335"/>
                  <a:gd name="T53" fmla="*/ 4316 h 4316"/>
                  <a:gd name="T54" fmla="*/ 186 w 335"/>
                  <a:gd name="T55" fmla="*/ 4052 h 4316"/>
                  <a:gd name="T56" fmla="*/ 228 w 335"/>
                  <a:gd name="T57" fmla="*/ 3777 h 4316"/>
                  <a:gd name="T58" fmla="*/ 269 w 335"/>
                  <a:gd name="T59" fmla="*/ 3489 h 4316"/>
                  <a:gd name="T60" fmla="*/ 293 w 335"/>
                  <a:gd name="T61" fmla="*/ 3201 h 4316"/>
                  <a:gd name="T62" fmla="*/ 317 w 335"/>
                  <a:gd name="T63" fmla="*/ 2907 h 4316"/>
                  <a:gd name="T64" fmla="*/ 329 w 335"/>
                  <a:gd name="T65" fmla="*/ 2608 h 4316"/>
                  <a:gd name="T66" fmla="*/ 335 w 335"/>
                  <a:gd name="T67" fmla="*/ 2314 h 4316"/>
                  <a:gd name="T68" fmla="*/ 329 w 335"/>
                  <a:gd name="T69" fmla="*/ 2014 h 4316"/>
                  <a:gd name="T70" fmla="*/ 329 w 335"/>
                  <a:gd name="T71" fmla="*/ 2014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4577290" name="Freeform 10"/>
              <p:cNvSpPr/>
              <p:nvPr/>
            </p:nvSpPr>
            <p:spPr bwMode="hidden">
              <a:xfrm>
                <a:off x="3676" y="0"/>
                <a:ext cx="427" cy="4316"/>
              </a:xfrm>
              <a:custGeom>
                <a:avLst/>
                <a:gdLst>
                  <a:gd name="T0" fmla="*/ 413 w 425"/>
                  <a:gd name="T1" fmla="*/ 1924 h 4316"/>
                  <a:gd name="T2" fmla="*/ 395 w 425"/>
                  <a:gd name="T3" fmla="*/ 1690 h 4316"/>
                  <a:gd name="T4" fmla="*/ 365 w 425"/>
                  <a:gd name="T5" fmla="*/ 1457 h 4316"/>
                  <a:gd name="T6" fmla="*/ 329 w 425"/>
                  <a:gd name="T7" fmla="*/ 1229 h 4316"/>
                  <a:gd name="T8" fmla="*/ 281 w 425"/>
                  <a:gd name="T9" fmla="*/ 1001 h 4316"/>
                  <a:gd name="T10" fmla="*/ 227 w 425"/>
                  <a:gd name="T11" fmla="*/ 761 h 4316"/>
                  <a:gd name="T12" fmla="*/ 162 w 425"/>
                  <a:gd name="T13" fmla="*/ 522 h 4316"/>
                  <a:gd name="T14" fmla="*/ 90 w 425"/>
                  <a:gd name="T15" fmla="*/ 270 h 4316"/>
                  <a:gd name="T16" fmla="*/ 12 w 425"/>
                  <a:gd name="T17" fmla="*/ 0 h 4316"/>
                  <a:gd name="T18" fmla="*/ 0 w 425"/>
                  <a:gd name="T19" fmla="*/ 0 h 4316"/>
                  <a:gd name="T20" fmla="*/ 84 w 425"/>
                  <a:gd name="T21" fmla="*/ 270 h 4316"/>
                  <a:gd name="T22" fmla="*/ 156 w 425"/>
                  <a:gd name="T23" fmla="*/ 522 h 4316"/>
                  <a:gd name="T24" fmla="*/ 216 w 425"/>
                  <a:gd name="T25" fmla="*/ 767 h 4316"/>
                  <a:gd name="T26" fmla="*/ 275 w 425"/>
                  <a:gd name="T27" fmla="*/ 1001 h 4316"/>
                  <a:gd name="T28" fmla="*/ 317 w 425"/>
                  <a:gd name="T29" fmla="*/ 1235 h 4316"/>
                  <a:gd name="T30" fmla="*/ 353 w 425"/>
                  <a:gd name="T31" fmla="*/ 1463 h 4316"/>
                  <a:gd name="T32" fmla="*/ 383 w 425"/>
                  <a:gd name="T33" fmla="*/ 1690 h 4316"/>
                  <a:gd name="T34" fmla="*/ 401 w 425"/>
                  <a:gd name="T35" fmla="*/ 1924 h 4316"/>
                  <a:gd name="T36" fmla="*/ 413 w 425"/>
                  <a:gd name="T37" fmla="*/ 2188 h 4316"/>
                  <a:gd name="T38" fmla="*/ 407 w 425"/>
                  <a:gd name="T39" fmla="*/ 2458 h 4316"/>
                  <a:gd name="T40" fmla="*/ 395 w 425"/>
                  <a:gd name="T41" fmla="*/ 2733 h 4316"/>
                  <a:gd name="T42" fmla="*/ 365 w 425"/>
                  <a:gd name="T43" fmla="*/ 3021 h 4316"/>
                  <a:gd name="T44" fmla="*/ 329 w 425"/>
                  <a:gd name="T45" fmla="*/ 3321 h 4316"/>
                  <a:gd name="T46" fmla="*/ 275 w 425"/>
                  <a:gd name="T47" fmla="*/ 3639 h 4316"/>
                  <a:gd name="T48" fmla="*/ 204 w 425"/>
                  <a:gd name="T49" fmla="*/ 3968 h 4316"/>
                  <a:gd name="T50" fmla="*/ 126 w 425"/>
                  <a:gd name="T51" fmla="*/ 4316 h 4316"/>
                  <a:gd name="T52" fmla="*/ 138 w 425"/>
                  <a:gd name="T53" fmla="*/ 4316 h 4316"/>
                  <a:gd name="T54" fmla="*/ 216 w 425"/>
                  <a:gd name="T55" fmla="*/ 3968 h 4316"/>
                  <a:gd name="T56" fmla="*/ 287 w 425"/>
                  <a:gd name="T57" fmla="*/ 3639 h 4316"/>
                  <a:gd name="T58" fmla="*/ 341 w 425"/>
                  <a:gd name="T59" fmla="*/ 3321 h 4316"/>
                  <a:gd name="T60" fmla="*/ 377 w 425"/>
                  <a:gd name="T61" fmla="*/ 3021 h 4316"/>
                  <a:gd name="T62" fmla="*/ 407 w 425"/>
                  <a:gd name="T63" fmla="*/ 2733 h 4316"/>
                  <a:gd name="T64" fmla="*/ 419 w 425"/>
                  <a:gd name="T65" fmla="*/ 2458 h 4316"/>
                  <a:gd name="T66" fmla="*/ 425 w 425"/>
                  <a:gd name="T67" fmla="*/ 2188 h 4316"/>
                  <a:gd name="T68" fmla="*/ 413 w 425"/>
                  <a:gd name="T69" fmla="*/ 1924 h 4316"/>
                  <a:gd name="T70" fmla="*/ 413 w 425"/>
                  <a:gd name="T71" fmla="*/ 1924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4577291" name="Freeform 11"/>
              <p:cNvSpPr/>
              <p:nvPr/>
            </p:nvSpPr>
            <p:spPr bwMode="hidden">
              <a:xfrm>
                <a:off x="3946" y="0"/>
                <a:ext cx="558" cy="4316"/>
              </a:xfrm>
              <a:custGeom>
                <a:avLst/>
                <a:gdLst>
                  <a:gd name="T0" fmla="*/ 556 w 556"/>
                  <a:gd name="T1" fmla="*/ 2020 h 4316"/>
                  <a:gd name="T2" fmla="*/ 538 w 556"/>
                  <a:gd name="T3" fmla="*/ 1732 h 4316"/>
                  <a:gd name="T4" fmla="*/ 503 w 556"/>
                  <a:gd name="T5" fmla="*/ 1445 h 4316"/>
                  <a:gd name="T6" fmla="*/ 455 w 556"/>
                  <a:gd name="T7" fmla="*/ 1175 h 4316"/>
                  <a:gd name="T8" fmla="*/ 395 w 556"/>
                  <a:gd name="T9" fmla="*/ 911 h 4316"/>
                  <a:gd name="T10" fmla="*/ 317 w 556"/>
                  <a:gd name="T11" fmla="*/ 659 h 4316"/>
                  <a:gd name="T12" fmla="*/ 228 w 556"/>
                  <a:gd name="T13" fmla="*/ 426 h 4316"/>
                  <a:gd name="T14" fmla="*/ 126 w 556"/>
                  <a:gd name="T15" fmla="*/ 204 h 4316"/>
                  <a:gd name="T16" fmla="*/ 12 w 556"/>
                  <a:gd name="T17" fmla="*/ 0 h 4316"/>
                  <a:gd name="T18" fmla="*/ 0 w 556"/>
                  <a:gd name="T19" fmla="*/ 0 h 4316"/>
                  <a:gd name="T20" fmla="*/ 114 w 556"/>
                  <a:gd name="T21" fmla="*/ 204 h 4316"/>
                  <a:gd name="T22" fmla="*/ 216 w 556"/>
                  <a:gd name="T23" fmla="*/ 426 h 4316"/>
                  <a:gd name="T24" fmla="*/ 305 w 556"/>
                  <a:gd name="T25" fmla="*/ 659 h 4316"/>
                  <a:gd name="T26" fmla="*/ 383 w 556"/>
                  <a:gd name="T27" fmla="*/ 911 h 4316"/>
                  <a:gd name="T28" fmla="*/ 443 w 556"/>
                  <a:gd name="T29" fmla="*/ 1175 h 4316"/>
                  <a:gd name="T30" fmla="*/ 491 w 556"/>
                  <a:gd name="T31" fmla="*/ 1445 h 4316"/>
                  <a:gd name="T32" fmla="*/ 526 w 556"/>
                  <a:gd name="T33" fmla="*/ 1732 h 4316"/>
                  <a:gd name="T34" fmla="*/ 544 w 556"/>
                  <a:gd name="T35" fmla="*/ 2020 h 4316"/>
                  <a:gd name="T36" fmla="*/ 544 w 556"/>
                  <a:gd name="T37" fmla="*/ 2326 h 4316"/>
                  <a:gd name="T38" fmla="*/ 532 w 556"/>
                  <a:gd name="T39" fmla="*/ 2632 h 4316"/>
                  <a:gd name="T40" fmla="*/ 503 w 556"/>
                  <a:gd name="T41" fmla="*/ 2931 h 4316"/>
                  <a:gd name="T42" fmla="*/ 455 w 556"/>
                  <a:gd name="T43" fmla="*/ 3225 h 4316"/>
                  <a:gd name="T44" fmla="*/ 389 w 556"/>
                  <a:gd name="T45" fmla="*/ 3513 h 4316"/>
                  <a:gd name="T46" fmla="*/ 311 w 556"/>
                  <a:gd name="T47" fmla="*/ 3788 h 4316"/>
                  <a:gd name="T48" fmla="*/ 216 w 556"/>
                  <a:gd name="T49" fmla="*/ 4058 h 4316"/>
                  <a:gd name="T50" fmla="*/ 102 w 556"/>
                  <a:gd name="T51" fmla="*/ 4316 h 4316"/>
                  <a:gd name="T52" fmla="*/ 114 w 556"/>
                  <a:gd name="T53" fmla="*/ 4316 h 4316"/>
                  <a:gd name="T54" fmla="*/ 228 w 556"/>
                  <a:gd name="T55" fmla="*/ 4058 h 4316"/>
                  <a:gd name="T56" fmla="*/ 323 w 556"/>
                  <a:gd name="T57" fmla="*/ 3788 h 4316"/>
                  <a:gd name="T58" fmla="*/ 401 w 556"/>
                  <a:gd name="T59" fmla="*/ 3513 h 4316"/>
                  <a:gd name="T60" fmla="*/ 467 w 556"/>
                  <a:gd name="T61" fmla="*/ 3225 h 4316"/>
                  <a:gd name="T62" fmla="*/ 515 w 556"/>
                  <a:gd name="T63" fmla="*/ 2931 h 4316"/>
                  <a:gd name="T64" fmla="*/ 544 w 556"/>
                  <a:gd name="T65" fmla="*/ 2632 h 4316"/>
                  <a:gd name="T66" fmla="*/ 556 w 556"/>
                  <a:gd name="T67" fmla="*/ 2326 h 4316"/>
                  <a:gd name="T68" fmla="*/ 556 w 556"/>
                  <a:gd name="T69" fmla="*/ 2020 h 4316"/>
                  <a:gd name="T70" fmla="*/ 556 w 556"/>
                  <a:gd name="T71" fmla="*/ 202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4577292" name="Freeform 12"/>
              <p:cNvSpPr/>
              <p:nvPr/>
            </p:nvSpPr>
            <p:spPr bwMode="hidden">
              <a:xfrm>
                <a:off x="4246" y="0"/>
                <a:ext cx="690" cy="4316"/>
              </a:xfrm>
              <a:custGeom>
                <a:avLst/>
                <a:gdLst>
                  <a:gd name="T0" fmla="*/ 688 w 688"/>
                  <a:gd name="T1" fmla="*/ 2086 h 4316"/>
                  <a:gd name="T2" fmla="*/ 670 w 688"/>
                  <a:gd name="T3" fmla="*/ 1810 h 4316"/>
                  <a:gd name="T4" fmla="*/ 634 w 688"/>
                  <a:gd name="T5" fmla="*/ 1541 h 4316"/>
                  <a:gd name="T6" fmla="*/ 574 w 688"/>
                  <a:gd name="T7" fmla="*/ 1271 h 4316"/>
                  <a:gd name="T8" fmla="*/ 497 w 688"/>
                  <a:gd name="T9" fmla="*/ 1007 h 4316"/>
                  <a:gd name="T10" fmla="*/ 401 w 688"/>
                  <a:gd name="T11" fmla="*/ 749 h 4316"/>
                  <a:gd name="T12" fmla="*/ 293 w 688"/>
                  <a:gd name="T13" fmla="*/ 492 h 4316"/>
                  <a:gd name="T14" fmla="*/ 162 w 688"/>
                  <a:gd name="T15" fmla="*/ 240 h 4316"/>
                  <a:gd name="T16" fmla="*/ 12 w 688"/>
                  <a:gd name="T17" fmla="*/ 0 h 4316"/>
                  <a:gd name="T18" fmla="*/ 0 w 688"/>
                  <a:gd name="T19" fmla="*/ 0 h 4316"/>
                  <a:gd name="T20" fmla="*/ 150 w 688"/>
                  <a:gd name="T21" fmla="*/ 240 h 4316"/>
                  <a:gd name="T22" fmla="*/ 281 w 688"/>
                  <a:gd name="T23" fmla="*/ 492 h 4316"/>
                  <a:gd name="T24" fmla="*/ 389 w 688"/>
                  <a:gd name="T25" fmla="*/ 749 h 4316"/>
                  <a:gd name="T26" fmla="*/ 485 w 688"/>
                  <a:gd name="T27" fmla="*/ 1007 h 4316"/>
                  <a:gd name="T28" fmla="*/ 562 w 688"/>
                  <a:gd name="T29" fmla="*/ 1271 h 4316"/>
                  <a:gd name="T30" fmla="*/ 622 w 688"/>
                  <a:gd name="T31" fmla="*/ 1541 h 4316"/>
                  <a:gd name="T32" fmla="*/ 658 w 688"/>
                  <a:gd name="T33" fmla="*/ 1810 h 4316"/>
                  <a:gd name="T34" fmla="*/ 676 w 688"/>
                  <a:gd name="T35" fmla="*/ 2086 h 4316"/>
                  <a:gd name="T36" fmla="*/ 676 w 688"/>
                  <a:gd name="T37" fmla="*/ 2368 h 4316"/>
                  <a:gd name="T38" fmla="*/ 658 w 688"/>
                  <a:gd name="T39" fmla="*/ 2650 h 4316"/>
                  <a:gd name="T40" fmla="*/ 616 w 688"/>
                  <a:gd name="T41" fmla="*/ 2931 h 4316"/>
                  <a:gd name="T42" fmla="*/ 556 w 688"/>
                  <a:gd name="T43" fmla="*/ 3213 h 4316"/>
                  <a:gd name="T44" fmla="*/ 473 w 688"/>
                  <a:gd name="T45" fmla="*/ 3495 h 4316"/>
                  <a:gd name="T46" fmla="*/ 371 w 688"/>
                  <a:gd name="T47" fmla="*/ 3777 h 4316"/>
                  <a:gd name="T48" fmla="*/ 251 w 688"/>
                  <a:gd name="T49" fmla="*/ 4046 h 4316"/>
                  <a:gd name="T50" fmla="*/ 114 w 688"/>
                  <a:gd name="T51" fmla="*/ 4316 h 4316"/>
                  <a:gd name="T52" fmla="*/ 126 w 688"/>
                  <a:gd name="T53" fmla="*/ 4316 h 4316"/>
                  <a:gd name="T54" fmla="*/ 263 w 688"/>
                  <a:gd name="T55" fmla="*/ 4046 h 4316"/>
                  <a:gd name="T56" fmla="*/ 383 w 688"/>
                  <a:gd name="T57" fmla="*/ 3777 h 4316"/>
                  <a:gd name="T58" fmla="*/ 485 w 688"/>
                  <a:gd name="T59" fmla="*/ 3495 h 4316"/>
                  <a:gd name="T60" fmla="*/ 568 w 688"/>
                  <a:gd name="T61" fmla="*/ 3219 h 4316"/>
                  <a:gd name="T62" fmla="*/ 628 w 688"/>
                  <a:gd name="T63" fmla="*/ 2937 h 4316"/>
                  <a:gd name="T64" fmla="*/ 670 w 688"/>
                  <a:gd name="T65" fmla="*/ 2656 h 4316"/>
                  <a:gd name="T66" fmla="*/ 688 w 688"/>
                  <a:gd name="T67" fmla="*/ 2368 h 4316"/>
                  <a:gd name="T68" fmla="*/ 688 w 688"/>
                  <a:gd name="T69" fmla="*/ 2086 h 4316"/>
                  <a:gd name="T70" fmla="*/ 688 w 688"/>
                  <a:gd name="T71" fmla="*/ 2086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4577293" name="Freeform 13"/>
              <p:cNvSpPr/>
              <p:nvPr/>
            </p:nvSpPr>
            <p:spPr bwMode="hidden">
              <a:xfrm>
                <a:off x="4522" y="0"/>
                <a:ext cx="864" cy="4316"/>
              </a:xfrm>
              <a:custGeom>
                <a:avLst/>
                <a:gdLst>
                  <a:gd name="T0" fmla="*/ 855 w 861"/>
                  <a:gd name="T1" fmla="*/ 2128 h 4316"/>
                  <a:gd name="T2" fmla="*/ 831 w 861"/>
                  <a:gd name="T3" fmla="*/ 1834 h 4316"/>
                  <a:gd name="T4" fmla="*/ 808 w 861"/>
                  <a:gd name="T5" fmla="*/ 1684 h 4316"/>
                  <a:gd name="T6" fmla="*/ 784 w 861"/>
                  <a:gd name="T7" fmla="*/ 1541 h 4316"/>
                  <a:gd name="T8" fmla="*/ 748 w 861"/>
                  <a:gd name="T9" fmla="*/ 1397 h 4316"/>
                  <a:gd name="T10" fmla="*/ 712 w 861"/>
                  <a:gd name="T11" fmla="*/ 1253 h 4316"/>
                  <a:gd name="T12" fmla="*/ 664 w 861"/>
                  <a:gd name="T13" fmla="*/ 1115 h 4316"/>
                  <a:gd name="T14" fmla="*/ 610 w 861"/>
                  <a:gd name="T15" fmla="*/ 977 h 4316"/>
                  <a:gd name="T16" fmla="*/ 491 w 861"/>
                  <a:gd name="T17" fmla="*/ 719 h 4316"/>
                  <a:gd name="T18" fmla="*/ 353 w 861"/>
                  <a:gd name="T19" fmla="*/ 468 h 4316"/>
                  <a:gd name="T20" fmla="*/ 192 w 861"/>
                  <a:gd name="T21" fmla="*/ 228 h 4316"/>
                  <a:gd name="T22" fmla="*/ 12 w 861"/>
                  <a:gd name="T23" fmla="*/ 0 h 4316"/>
                  <a:gd name="T24" fmla="*/ 0 w 861"/>
                  <a:gd name="T25" fmla="*/ 0 h 4316"/>
                  <a:gd name="T26" fmla="*/ 180 w 861"/>
                  <a:gd name="T27" fmla="*/ 228 h 4316"/>
                  <a:gd name="T28" fmla="*/ 341 w 861"/>
                  <a:gd name="T29" fmla="*/ 468 h 4316"/>
                  <a:gd name="T30" fmla="*/ 479 w 861"/>
                  <a:gd name="T31" fmla="*/ 719 h 4316"/>
                  <a:gd name="T32" fmla="*/ 598 w 861"/>
                  <a:gd name="T33" fmla="*/ 983 h 4316"/>
                  <a:gd name="T34" fmla="*/ 652 w 861"/>
                  <a:gd name="T35" fmla="*/ 1121 h 4316"/>
                  <a:gd name="T36" fmla="*/ 700 w 861"/>
                  <a:gd name="T37" fmla="*/ 1259 h 4316"/>
                  <a:gd name="T38" fmla="*/ 736 w 861"/>
                  <a:gd name="T39" fmla="*/ 1403 h 4316"/>
                  <a:gd name="T40" fmla="*/ 772 w 861"/>
                  <a:gd name="T41" fmla="*/ 1547 h 4316"/>
                  <a:gd name="T42" fmla="*/ 802 w 861"/>
                  <a:gd name="T43" fmla="*/ 1690 h 4316"/>
                  <a:gd name="T44" fmla="*/ 819 w 861"/>
                  <a:gd name="T45" fmla="*/ 1834 h 4316"/>
                  <a:gd name="T46" fmla="*/ 837 w 861"/>
                  <a:gd name="T47" fmla="*/ 1984 h 4316"/>
                  <a:gd name="T48" fmla="*/ 843 w 861"/>
                  <a:gd name="T49" fmla="*/ 2128 h 4316"/>
                  <a:gd name="T50" fmla="*/ 849 w 861"/>
                  <a:gd name="T51" fmla="*/ 2278 h 4316"/>
                  <a:gd name="T52" fmla="*/ 843 w 861"/>
                  <a:gd name="T53" fmla="*/ 2428 h 4316"/>
                  <a:gd name="T54" fmla="*/ 831 w 861"/>
                  <a:gd name="T55" fmla="*/ 2572 h 4316"/>
                  <a:gd name="T56" fmla="*/ 819 w 861"/>
                  <a:gd name="T57" fmla="*/ 2721 h 4316"/>
                  <a:gd name="T58" fmla="*/ 796 w 861"/>
                  <a:gd name="T59" fmla="*/ 2865 h 4316"/>
                  <a:gd name="T60" fmla="*/ 766 w 861"/>
                  <a:gd name="T61" fmla="*/ 3015 h 4316"/>
                  <a:gd name="T62" fmla="*/ 724 w 861"/>
                  <a:gd name="T63" fmla="*/ 3159 h 4316"/>
                  <a:gd name="T64" fmla="*/ 682 w 861"/>
                  <a:gd name="T65" fmla="*/ 3303 h 4316"/>
                  <a:gd name="T66" fmla="*/ 586 w 861"/>
                  <a:gd name="T67" fmla="*/ 3567 h 4316"/>
                  <a:gd name="T68" fmla="*/ 473 w 861"/>
                  <a:gd name="T69" fmla="*/ 3824 h 4316"/>
                  <a:gd name="T70" fmla="*/ 335 w 861"/>
                  <a:gd name="T71" fmla="*/ 4076 h 4316"/>
                  <a:gd name="T72" fmla="*/ 180 w 861"/>
                  <a:gd name="T73" fmla="*/ 4316 h 4316"/>
                  <a:gd name="T74" fmla="*/ 192 w 861"/>
                  <a:gd name="T75" fmla="*/ 4316 h 4316"/>
                  <a:gd name="T76" fmla="*/ 347 w 861"/>
                  <a:gd name="T77" fmla="*/ 4076 h 4316"/>
                  <a:gd name="T78" fmla="*/ 485 w 861"/>
                  <a:gd name="T79" fmla="*/ 3824 h 4316"/>
                  <a:gd name="T80" fmla="*/ 598 w 861"/>
                  <a:gd name="T81" fmla="*/ 3573 h 4316"/>
                  <a:gd name="T82" fmla="*/ 694 w 861"/>
                  <a:gd name="T83" fmla="*/ 3309 h 4316"/>
                  <a:gd name="T84" fmla="*/ 736 w 861"/>
                  <a:gd name="T85" fmla="*/ 3165 h 4316"/>
                  <a:gd name="T86" fmla="*/ 778 w 861"/>
                  <a:gd name="T87" fmla="*/ 3021 h 4316"/>
                  <a:gd name="T88" fmla="*/ 808 w 861"/>
                  <a:gd name="T89" fmla="*/ 2871 h 4316"/>
                  <a:gd name="T90" fmla="*/ 831 w 861"/>
                  <a:gd name="T91" fmla="*/ 2727 h 4316"/>
                  <a:gd name="T92" fmla="*/ 843 w 861"/>
                  <a:gd name="T93" fmla="*/ 2578 h 4316"/>
                  <a:gd name="T94" fmla="*/ 855 w 861"/>
                  <a:gd name="T95" fmla="*/ 2428 h 4316"/>
                  <a:gd name="T96" fmla="*/ 861 w 861"/>
                  <a:gd name="T97" fmla="*/ 2278 h 4316"/>
                  <a:gd name="T98" fmla="*/ 855 w 861"/>
                  <a:gd name="T99" fmla="*/ 2128 h 4316"/>
                  <a:gd name="T100" fmla="*/ 855 w 861"/>
                  <a:gd name="T101" fmla="*/ 212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4577294" name="Freeform 14"/>
              <p:cNvSpPr/>
              <p:nvPr/>
            </p:nvSpPr>
            <p:spPr bwMode="hidden">
              <a:xfrm>
                <a:off x="2399" y="0"/>
                <a:ext cx="150" cy="4316"/>
              </a:xfrm>
              <a:custGeom>
                <a:avLst/>
                <a:gdLst>
                  <a:gd name="T0" fmla="*/ 18 w 149"/>
                  <a:gd name="T1" fmla="*/ 1942 h 4316"/>
                  <a:gd name="T2" fmla="*/ 30 w 149"/>
                  <a:gd name="T3" fmla="*/ 1630 h 4316"/>
                  <a:gd name="T4" fmla="*/ 42 w 149"/>
                  <a:gd name="T5" fmla="*/ 1331 h 4316"/>
                  <a:gd name="T6" fmla="*/ 59 w 149"/>
                  <a:gd name="T7" fmla="*/ 1055 h 4316"/>
                  <a:gd name="T8" fmla="*/ 77 w 149"/>
                  <a:gd name="T9" fmla="*/ 791 h 4316"/>
                  <a:gd name="T10" fmla="*/ 83 w 149"/>
                  <a:gd name="T11" fmla="*/ 671 h 4316"/>
                  <a:gd name="T12" fmla="*/ 95 w 149"/>
                  <a:gd name="T13" fmla="*/ 557 h 4316"/>
                  <a:gd name="T14" fmla="*/ 107 w 149"/>
                  <a:gd name="T15" fmla="*/ 444 h 4316"/>
                  <a:gd name="T16" fmla="*/ 113 w 149"/>
                  <a:gd name="T17" fmla="*/ 342 h 4316"/>
                  <a:gd name="T18" fmla="*/ 125 w 149"/>
                  <a:gd name="T19" fmla="*/ 246 h 4316"/>
                  <a:gd name="T20" fmla="*/ 131 w 149"/>
                  <a:gd name="T21" fmla="*/ 156 h 4316"/>
                  <a:gd name="T22" fmla="*/ 143 w 149"/>
                  <a:gd name="T23" fmla="*/ 72 h 4316"/>
                  <a:gd name="T24" fmla="*/ 149 w 149"/>
                  <a:gd name="T25" fmla="*/ 0 h 4316"/>
                  <a:gd name="T26" fmla="*/ 137 w 149"/>
                  <a:gd name="T27" fmla="*/ 0 h 4316"/>
                  <a:gd name="T28" fmla="*/ 131 w 149"/>
                  <a:gd name="T29" fmla="*/ 72 h 4316"/>
                  <a:gd name="T30" fmla="*/ 119 w 149"/>
                  <a:gd name="T31" fmla="*/ 156 h 4316"/>
                  <a:gd name="T32" fmla="*/ 113 w 149"/>
                  <a:gd name="T33" fmla="*/ 246 h 4316"/>
                  <a:gd name="T34" fmla="*/ 101 w 149"/>
                  <a:gd name="T35" fmla="*/ 342 h 4316"/>
                  <a:gd name="T36" fmla="*/ 95 w 149"/>
                  <a:gd name="T37" fmla="*/ 444 h 4316"/>
                  <a:gd name="T38" fmla="*/ 83 w 149"/>
                  <a:gd name="T39" fmla="*/ 557 h 4316"/>
                  <a:gd name="T40" fmla="*/ 71 w 149"/>
                  <a:gd name="T41" fmla="*/ 671 h 4316"/>
                  <a:gd name="T42" fmla="*/ 65 w 149"/>
                  <a:gd name="T43" fmla="*/ 791 h 4316"/>
                  <a:gd name="T44" fmla="*/ 48 w 149"/>
                  <a:gd name="T45" fmla="*/ 1055 h 4316"/>
                  <a:gd name="T46" fmla="*/ 30 w 149"/>
                  <a:gd name="T47" fmla="*/ 1331 h 4316"/>
                  <a:gd name="T48" fmla="*/ 18 w 149"/>
                  <a:gd name="T49" fmla="*/ 1630 h 4316"/>
                  <a:gd name="T50" fmla="*/ 6 w 149"/>
                  <a:gd name="T51" fmla="*/ 1942 h 4316"/>
                  <a:gd name="T52" fmla="*/ 0 w 149"/>
                  <a:gd name="T53" fmla="*/ 2278 h 4316"/>
                  <a:gd name="T54" fmla="*/ 6 w 149"/>
                  <a:gd name="T55" fmla="*/ 2602 h 4316"/>
                  <a:gd name="T56" fmla="*/ 12 w 149"/>
                  <a:gd name="T57" fmla="*/ 2919 h 4316"/>
                  <a:gd name="T58" fmla="*/ 24 w 149"/>
                  <a:gd name="T59" fmla="*/ 3219 h 4316"/>
                  <a:gd name="T60" fmla="*/ 36 w 149"/>
                  <a:gd name="T61" fmla="*/ 3513 h 4316"/>
                  <a:gd name="T62" fmla="*/ 59 w 149"/>
                  <a:gd name="T63" fmla="*/ 3794 h 4316"/>
                  <a:gd name="T64" fmla="*/ 89 w 149"/>
                  <a:gd name="T65" fmla="*/ 4058 h 4316"/>
                  <a:gd name="T66" fmla="*/ 125 w 149"/>
                  <a:gd name="T67" fmla="*/ 4316 h 4316"/>
                  <a:gd name="T68" fmla="*/ 137 w 149"/>
                  <a:gd name="T69" fmla="*/ 4316 h 4316"/>
                  <a:gd name="T70" fmla="*/ 101 w 149"/>
                  <a:gd name="T71" fmla="*/ 4058 h 4316"/>
                  <a:gd name="T72" fmla="*/ 71 w 149"/>
                  <a:gd name="T73" fmla="*/ 3794 h 4316"/>
                  <a:gd name="T74" fmla="*/ 48 w 149"/>
                  <a:gd name="T75" fmla="*/ 3513 h 4316"/>
                  <a:gd name="T76" fmla="*/ 36 w 149"/>
                  <a:gd name="T77" fmla="*/ 3225 h 4316"/>
                  <a:gd name="T78" fmla="*/ 24 w 149"/>
                  <a:gd name="T79" fmla="*/ 2919 h 4316"/>
                  <a:gd name="T80" fmla="*/ 18 w 149"/>
                  <a:gd name="T81" fmla="*/ 2608 h 4316"/>
                  <a:gd name="T82" fmla="*/ 12 w 149"/>
                  <a:gd name="T83" fmla="*/ 2278 h 4316"/>
                  <a:gd name="T84" fmla="*/ 18 w 149"/>
                  <a:gd name="T85" fmla="*/ 1942 h 4316"/>
                  <a:gd name="T86" fmla="*/ 18 w 149"/>
                  <a:gd name="T87" fmla="*/ 1942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4577295" name="Freeform 15"/>
              <p:cNvSpPr/>
              <p:nvPr/>
            </p:nvSpPr>
            <p:spPr bwMode="hidden">
              <a:xfrm>
                <a:off x="1967" y="0"/>
                <a:ext cx="300" cy="4316"/>
              </a:xfrm>
              <a:custGeom>
                <a:avLst/>
                <a:gdLst>
                  <a:gd name="T0" fmla="*/ 18 w 299"/>
                  <a:gd name="T1" fmla="*/ 2062 h 4316"/>
                  <a:gd name="T2" fmla="*/ 30 w 299"/>
                  <a:gd name="T3" fmla="*/ 1750 h 4316"/>
                  <a:gd name="T4" fmla="*/ 54 w 299"/>
                  <a:gd name="T5" fmla="*/ 1451 h 4316"/>
                  <a:gd name="T6" fmla="*/ 84 w 299"/>
                  <a:gd name="T7" fmla="*/ 1169 h 4316"/>
                  <a:gd name="T8" fmla="*/ 126 w 299"/>
                  <a:gd name="T9" fmla="*/ 899 h 4316"/>
                  <a:gd name="T10" fmla="*/ 162 w 299"/>
                  <a:gd name="T11" fmla="*/ 641 h 4316"/>
                  <a:gd name="T12" fmla="*/ 209 w 299"/>
                  <a:gd name="T13" fmla="*/ 408 h 4316"/>
                  <a:gd name="T14" fmla="*/ 251 w 299"/>
                  <a:gd name="T15" fmla="*/ 192 h 4316"/>
                  <a:gd name="T16" fmla="*/ 299 w 299"/>
                  <a:gd name="T17" fmla="*/ 0 h 4316"/>
                  <a:gd name="T18" fmla="*/ 287 w 299"/>
                  <a:gd name="T19" fmla="*/ 0 h 4316"/>
                  <a:gd name="T20" fmla="*/ 239 w 299"/>
                  <a:gd name="T21" fmla="*/ 192 h 4316"/>
                  <a:gd name="T22" fmla="*/ 198 w 299"/>
                  <a:gd name="T23" fmla="*/ 408 h 4316"/>
                  <a:gd name="T24" fmla="*/ 156 w 299"/>
                  <a:gd name="T25" fmla="*/ 641 h 4316"/>
                  <a:gd name="T26" fmla="*/ 114 w 299"/>
                  <a:gd name="T27" fmla="*/ 899 h 4316"/>
                  <a:gd name="T28" fmla="*/ 78 w 299"/>
                  <a:gd name="T29" fmla="*/ 1169 h 4316"/>
                  <a:gd name="T30" fmla="*/ 48 w 299"/>
                  <a:gd name="T31" fmla="*/ 1451 h 4316"/>
                  <a:gd name="T32" fmla="*/ 24 w 299"/>
                  <a:gd name="T33" fmla="*/ 1750 h 4316"/>
                  <a:gd name="T34" fmla="*/ 6 w 299"/>
                  <a:gd name="T35" fmla="*/ 2062 h 4316"/>
                  <a:gd name="T36" fmla="*/ 0 w 299"/>
                  <a:gd name="T37" fmla="*/ 2374 h 4316"/>
                  <a:gd name="T38" fmla="*/ 12 w 299"/>
                  <a:gd name="T39" fmla="*/ 2674 h 4316"/>
                  <a:gd name="T40" fmla="*/ 30 w 299"/>
                  <a:gd name="T41" fmla="*/ 2973 h 4316"/>
                  <a:gd name="T42" fmla="*/ 54 w 299"/>
                  <a:gd name="T43" fmla="*/ 3255 h 4316"/>
                  <a:gd name="T44" fmla="*/ 96 w 299"/>
                  <a:gd name="T45" fmla="*/ 3537 h 4316"/>
                  <a:gd name="T46" fmla="*/ 144 w 299"/>
                  <a:gd name="T47" fmla="*/ 3806 h 4316"/>
                  <a:gd name="T48" fmla="*/ 203 w 299"/>
                  <a:gd name="T49" fmla="*/ 4064 h 4316"/>
                  <a:gd name="T50" fmla="*/ 275 w 299"/>
                  <a:gd name="T51" fmla="*/ 4316 h 4316"/>
                  <a:gd name="T52" fmla="*/ 287 w 299"/>
                  <a:gd name="T53" fmla="*/ 4316 h 4316"/>
                  <a:gd name="T54" fmla="*/ 215 w 299"/>
                  <a:gd name="T55" fmla="*/ 4064 h 4316"/>
                  <a:gd name="T56" fmla="*/ 156 w 299"/>
                  <a:gd name="T57" fmla="*/ 3806 h 4316"/>
                  <a:gd name="T58" fmla="*/ 108 w 299"/>
                  <a:gd name="T59" fmla="*/ 3537 h 4316"/>
                  <a:gd name="T60" fmla="*/ 66 w 299"/>
                  <a:gd name="T61" fmla="*/ 3261 h 4316"/>
                  <a:gd name="T62" fmla="*/ 42 w 299"/>
                  <a:gd name="T63" fmla="*/ 2973 h 4316"/>
                  <a:gd name="T64" fmla="*/ 24 w 299"/>
                  <a:gd name="T65" fmla="*/ 2680 h 4316"/>
                  <a:gd name="T66" fmla="*/ 12 w 299"/>
                  <a:gd name="T67" fmla="*/ 2374 h 4316"/>
                  <a:gd name="T68" fmla="*/ 18 w 299"/>
                  <a:gd name="T69" fmla="*/ 2062 h 4316"/>
                  <a:gd name="T70" fmla="*/ 18 w 299"/>
                  <a:gd name="T71" fmla="*/ 2062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4577296" name="Freeform 16"/>
              <p:cNvSpPr/>
              <p:nvPr/>
            </p:nvSpPr>
            <p:spPr bwMode="hidden">
              <a:xfrm>
                <a:off x="1566" y="0"/>
                <a:ext cx="425" cy="4316"/>
              </a:xfrm>
              <a:custGeom>
                <a:avLst/>
                <a:gdLst>
                  <a:gd name="T0" fmla="*/ 424 w 424"/>
                  <a:gd name="T1" fmla="*/ 0 h 4316"/>
                  <a:gd name="T2" fmla="*/ 412 w 424"/>
                  <a:gd name="T3" fmla="*/ 0 h 4316"/>
                  <a:gd name="T4" fmla="*/ 316 w 424"/>
                  <a:gd name="T5" fmla="*/ 222 h 4316"/>
                  <a:gd name="T6" fmla="*/ 239 w 424"/>
                  <a:gd name="T7" fmla="*/ 462 h 4316"/>
                  <a:gd name="T8" fmla="*/ 167 w 424"/>
                  <a:gd name="T9" fmla="*/ 707 h 4316"/>
                  <a:gd name="T10" fmla="*/ 107 w 424"/>
                  <a:gd name="T11" fmla="*/ 971 h 4316"/>
                  <a:gd name="T12" fmla="*/ 65 w 424"/>
                  <a:gd name="T13" fmla="*/ 1247 h 4316"/>
                  <a:gd name="T14" fmla="*/ 29 w 424"/>
                  <a:gd name="T15" fmla="*/ 1529 h 4316"/>
                  <a:gd name="T16" fmla="*/ 6 w 424"/>
                  <a:gd name="T17" fmla="*/ 1822 h 4316"/>
                  <a:gd name="T18" fmla="*/ 0 w 424"/>
                  <a:gd name="T19" fmla="*/ 2122 h 4316"/>
                  <a:gd name="T20" fmla="*/ 6 w 424"/>
                  <a:gd name="T21" fmla="*/ 2404 h 4316"/>
                  <a:gd name="T22" fmla="*/ 24 w 424"/>
                  <a:gd name="T23" fmla="*/ 2686 h 4316"/>
                  <a:gd name="T24" fmla="*/ 47 w 424"/>
                  <a:gd name="T25" fmla="*/ 2961 h 4316"/>
                  <a:gd name="T26" fmla="*/ 89 w 424"/>
                  <a:gd name="T27" fmla="*/ 3243 h 4316"/>
                  <a:gd name="T28" fmla="*/ 137 w 424"/>
                  <a:gd name="T29" fmla="*/ 3519 h 4316"/>
                  <a:gd name="T30" fmla="*/ 197 w 424"/>
                  <a:gd name="T31" fmla="*/ 3788 h 4316"/>
                  <a:gd name="T32" fmla="*/ 269 w 424"/>
                  <a:gd name="T33" fmla="*/ 4058 h 4316"/>
                  <a:gd name="T34" fmla="*/ 346 w 424"/>
                  <a:gd name="T35" fmla="*/ 4316 h 4316"/>
                  <a:gd name="T36" fmla="*/ 358 w 424"/>
                  <a:gd name="T37" fmla="*/ 4316 h 4316"/>
                  <a:gd name="T38" fmla="*/ 281 w 424"/>
                  <a:gd name="T39" fmla="*/ 4058 h 4316"/>
                  <a:gd name="T40" fmla="*/ 209 w 424"/>
                  <a:gd name="T41" fmla="*/ 3788 h 4316"/>
                  <a:gd name="T42" fmla="*/ 149 w 424"/>
                  <a:gd name="T43" fmla="*/ 3519 h 4316"/>
                  <a:gd name="T44" fmla="*/ 101 w 424"/>
                  <a:gd name="T45" fmla="*/ 3243 h 4316"/>
                  <a:gd name="T46" fmla="*/ 59 w 424"/>
                  <a:gd name="T47" fmla="*/ 2961 h 4316"/>
                  <a:gd name="T48" fmla="*/ 35 w 424"/>
                  <a:gd name="T49" fmla="*/ 2686 h 4316"/>
                  <a:gd name="T50" fmla="*/ 18 w 424"/>
                  <a:gd name="T51" fmla="*/ 2404 h 4316"/>
                  <a:gd name="T52" fmla="*/ 12 w 424"/>
                  <a:gd name="T53" fmla="*/ 2122 h 4316"/>
                  <a:gd name="T54" fmla="*/ 18 w 424"/>
                  <a:gd name="T55" fmla="*/ 1822 h 4316"/>
                  <a:gd name="T56" fmla="*/ 41 w 424"/>
                  <a:gd name="T57" fmla="*/ 1529 h 4316"/>
                  <a:gd name="T58" fmla="*/ 71 w 424"/>
                  <a:gd name="T59" fmla="*/ 1247 h 4316"/>
                  <a:gd name="T60" fmla="*/ 119 w 424"/>
                  <a:gd name="T61" fmla="*/ 971 h 4316"/>
                  <a:gd name="T62" fmla="*/ 179 w 424"/>
                  <a:gd name="T63" fmla="*/ 707 h 4316"/>
                  <a:gd name="T64" fmla="*/ 245 w 424"/>
                  <a:gd name="T65" fmla="*/ 462 h 4316"/>
                  <a:gd name="T66" fmla="*/ 328 w 424"/>
                  <a:gd name="T67" fmla="*/ 222 h 4316"/>
                  <a:gd name="T68" fmla="*/ 424 w 424"/>
                  <a:gd name="T69" fmla="*/ 0 h 4316"/>
                  <a:gd name="T70" fmla="*/ 424 w 424"/>
                  <a:gd name="T71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4577297" name="Freeform 17"/>
              <p:cNvSpPr/>
              <p:nvPr/>
            </p:nvSpPr>
            <p:spPr bwMode="hidden">
              <a:xfrm>
                <a:off x="1128" y="0"/>
                <a:ext cx="575" cy="4316"/>
              </a:xfrm>
              <a:custGeom>
                <a:avLst/>
                <a:gdLst>
                  <a:gd name="T0" fmla="*/ 12 w 574"/>
                  <a:gd name="T1" fmla="*/ 2146 h 4316"/>
                  <a:gd name="T2" fmla="*/ 24 w 574"/>
                  <a:gd name="T3" fmla="*/ 1846 h 4316"/>
                  <a:gd name="T4" fmla="*/ 54 w 574"/>
                  <a:gd name="T5" fmla="*/ 1559 h 4316"/>
                  <a:gd name="T6" fmla="*/ 96 w 574"/>
                  <a:gd name="T7" fmla="*/ 1277 h 4316"/>
                  <a:gd name="T8" fmla="*/ 162 w 574"/>
                  <a:gd name="T9" fmla="*/ 1001 h 4316"/>
                  <a:gd name="T10" fmla="*/ 239 w 574"/>
                  <a:gd name="T11" fmla="*/ 731 h 4316"/>
                  <a:gd name="T12" fmla="*/ 335 w 574"/>
                  <a:gd name="T13" fmla="*/ 480 h 4316"/>
                  <a:gd name="T14" fmla="*/ 449 w 574"/>
                  <a:gd name="T15" fmla="*/ 234 h 4316"/>
                  <a:gd name="T16" fmla="*/ 574 w 574"/>
                  <a:gd name="T17" fmla="*/ 0 h 4316"/>
                  <a:gd name="T18" fmla="*/ 562 w 574"/>
                  <a:gd name="T19" fmla="*/ 0 h 4316"/>
                  <a:gd name="T20" fmla="*/ 437 w 574"/>
                  <a:gd name="T21" fmla="*/ 234 h 4316"/>
                  <a:gd name="T22" fmla="*/ 323 w 574"/>
                  <a:gd name="T23" fmla="*/ 480 h 4316"/>
                  <a:gd name="T24" fmla="*/ 227 w 574"/>
                  <a:gd name="T25" fmla="*/ 737 h 4316"/>
                  <a:gd name="T26" fmla="*/ 150 w 574"/>
                  <a:gd name="T27" fmla="*/ 1001 h 4316"/>
                  <a:gd name="T28" fmla="*/ 84 w 574"/>
                  <a:gd name="T29" fmla="*/ 1277 h 4316"/>
                  <a:gd name="T30" fmla="*/ 42 w 574"/>
                  <a:gd name="T31" fmla="*/ 1559 h 4316"/>
                  <a:gd name="T32" fmla="*/ 12 w 574"/>
                  <a:gd name="T33" fmla="*/ 1852 h 4316"/>
                  <a:gd name="T34" fmla="*/ 0 w 574"/>
                  <a:gd name="T35" fmla="*/ 2146 h 4316"/>
                  <a:gd name="T36" fmla="*/ 6 w 574"/>
                  <a:gd name="T37" fmla="*/ 2434 h 4316"/>
                  <a:gd name="T38" fmla="*/ 30 w 574"/>
                  <a:gd name="T39" fmla="*/ 2715 h 4316"/>
                  <a:gd name="T40" fmla="*/ 66 w 574"/>
                  <a:gd name="T41" fmla="*/ 2997 h 4316"/>
                  <a:gd name="T42" fmla="*/ 120 w 574"/>
                  <a:gd name="T43" fmla="*/ 3273 h 4316"/>
                  <a:gd name="T44" fmla="*/ 191 w 574"/>
                  <a:gd name="T45" fmla="*/ 3549 h 4316"/>
                  <a:gd name="T46" fmla="*/ 275 w 574"/>
                  <a:gd name="T47" fmla="*/ 3812 h 4316"/>
                  <a:gd name="T48" fmla="*/ 371 w 574"/>
                  <a:gd name="T49" fmla="*/ 4070 h 4316"/>
                  <a:gd name="T50" fmla="*/ 484 w 574"/>
                  <a:gd name="T51" fmla="*/ 4316 h 4316"/>
                  <a:gd name="T52" fmla="*/ 496 w 574"/>
                  <a:gd name="T53" fmla="*/ 4316 h 4316"/>
                  <a:gd name="T54" fmla="*/ 383 w 574"/>
                  <a:gd name="T55" fmla="*/ 4070 h 4316"/>
                  <a:gd name="T56" fmla="*/ 287 w 574"/>
                  <a:gd name="T57" fmla="*/ 3812 h 4316"/>
                  <a:gd name="T58" fmla="*/ 203 w 574"/>
                  <a:gd name="T59" fmla="*/ 3549 h 4316"/>
                  <a:gd name="T60" fmla="*/ 132 w 574"/>
                  <a:gd name="T61" fmla="*/ 3273 h 4316"/>
                  <a:gd name="T62" fmla="*/ 78 w 574"/>
                  <a:gd name="T63" fmla="*/ 2997 h 4316"/>
                  <a:gd name="T64" fmla="*/ 42 w 574"/>
                  <a:gd name="T65" fmla="*/ 2715 h 4316"/>
                  <a:gd name="T66" fmla="*/ 18 w 574"/>
                  <a:gd name="T67" fmla="*/ 2434 h 4316"/>
                  <a:gd name="T68" fmla="*/ 12 w 574"/>
                  <a:gd name="T69" fmla="*/ 2146 h 4316"/>
                  <a:gd name="T70" fmla="*/ 12 w 574"/>
                  <a:gd name="T71" fmla="*/ 2146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4577298" name="Freeform 18"/>
              <p:cNvSpPr/>
              <p:nvPr/>
            </p:nvSpPr>
            <p:spPr bwMode="hidden">
              <a:xfrm>
                <a:off x="702" y="0"/>
                <a:ext cx="737" cy="4316"/>
              </a:xfrm>
              <a:custGeom>
                <a:avLst/>
                <a:gdLst>
                  <a:gd name="T0" fmla="*/ 12 w 735"/>
                  <a:gd name="T1" fmla="*/ 2098 h 4316"/>
                  <a:gd name="T2" fmla="*/ 29 w 735"/>
                  <a:gd name="T3" fmla="*/ 1798 h 4316"/>
                  <a:gd name="T4" fmla="*/ 71 w 735"/>
                  <a:gd name="T5" fmla="*/ 1505 h 4316"/>
                  <a:gd name="T6" fmla="*/ 131 w 735"/>
                  <a:gd name="T7" fmla="*/ 1223 h 4316"/>
                  <a:gd name="T8" fmla="*/ 215 w 735"/>
                  <a:gd name="T9" fmla="*/ 941 h 4316"/>
                  <a:gd name="T10" fmla="*/ 316 w 735"/>
                  <a:gd name="T11" fmla="*/ 689 h 4316"/>
                  <a:gd name="T12" fmla="*/ 442 w 735"/>
                  <a:gd name="T13" fmla="*/ 444 h 4316"/>
                  <a:gd name="T14" fmla="*/ 580 w 735"/>
                  <a:gd name="T15" fmla="*/ 216 h 4316"/>
                  <a:gd name="T16" fmla="*/ 735 w 735"/>
                  <a:gd name="T17" fmla="*/ 0 h 4316"/>
                  <a:gd name="T18" fmla="*/ 723 w 735"/>
                  <a:gd name="T19" fmla="*/ 0 h 4316"/>
                  <a:gd name="T20" fmla="*/ 568 w 735"/>
                  <a:gd name="T21" fmla="*/ 210 h 4316"/>
                  <a:gd name="T22" fmla="*/ 430 w 735"/>
                  <a:gd name="T23" fmla="*/ 438 h 4316"/>
                  <a:gd name="T24" fmla="*/ 311 w 735"/>
                  <a:gd name="T25" fmla="*/ 683 h 4316"/>
                  <a:gd name="T26" fmla="*/ 209 w 735"/>
                  <a:gd name="T27" fmla="*/ 941 h 4316"/>
                  <a:gd name="T28" fmla="*/ 125 w 735"/>
                  <a:gd name="T29" fmla="*/ 1217 h 4316"/>
                  <a:gd name="T30" fmla="*/ 59 w 735"/>
                  <a:gd name="T31" fmla="*/ 1505 h 4316"/>
                  <a:gd name="T32" fmla="*/ 18 w 735"/>
                  <a:gd name="T33" fmla="*/ 1798 h 4316"/>
                  <a:gd name="T34" fmla="*/ 0 w 735"/>
                  <a:gd name="T35" fmla="*/ 2098 h 4316"/>
                  <a:gd name="T36" fmla="*/ 6 w 735"/>
                  <a:gd name="T37" fmla="*/ 2404 h 4316"/>
                  <a:gd name="T38" fmla="*/ 29 w 735"/>
                  <a:gd name="T39" fmla="*/ 2709 h 4316"/>
                  <a:gd name="T40" fmla="*/ 77 w 735"/>
                  <a:gd name="T41" fmla="*/ 3015 h 4316"/>
                  <a:gd name="T42" fmla="*/ 149 w 735"/>
                  <a:gd name="T43" fmla="*/ 3315 h 4316"/>
                  <a:gd name="T44" fmla="*/ 227 w 735"/>
                  <a:gd name="T45" fmla="*/ 3573 h 4316"/>
                  <a:gd name="T46" fmla="*/ 316 w 735"/>
                  <a:gd name="T47" fmla="*/ 3824 h 4316"/>
                  <a:gd name="T48" fmla="*/ 424 w 735"/>
                  <a:gd name="T49" fmla="*/ 4076 h 4316"/>
                  <a:gd name="T50" fmla="*/ 544 w 735"/>
                  <a:gd name="T51" fmla="*/ 4316 h 4316"/>
                  <a:gd name="T52" fmla="*/ 556 w 735"/>
                  <a:gd name="T53" fmla="*/ 4316 h 4316"/>
                  <a:gd name="T54" fmla="*/ 436 w 735"/>
                  <a:gd name="T55" fmla="*/ 4076 h 4316"/>
                  <a:gd name="T56" fmla="*/ 328 w 735"/>
                  <a:gd name="T57" fmla="*/ 3824 h 4316"/>
                  <a:gd name="T58" fmla="*/ 239 w 735"/>
                  <a:gd name="T59" fmla="*/ 3573 h 4316"/>
                  <a:gd name="T60" fmla="*/ 161 w 735"/>
                  <a:gd name="T61" fmla="*/ 3315 h 4316"/>
                  <a:gd name="T62" fmla="*/ 89 w 735"/>
                  <a:gd name="T63" fmla="*/ 3015 h 4316"/>
                  <a:gd name="T64" fmla="*/ 41 w 735"/>
                  <a:gd name="T65" fmla="*/ 2709 h 4316"/>
                  <a:gd name="T66" fmla="*/ 18 w 735"/>
                  <a:gd name="T67" fmla="*/ 2404 h 4316"/>
                  <a:gd name="T68" fmla="*/ 12 w 735"/>
                  <a:gd name="T69" fmla="*/ 2098 h 4316"/>
                  <a:gd name="T70" fmla="*/ 12 w 735"/>
                  <a:gd name="T71" fmla="*/ 209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4577299" name="Freeform 19"/>
              <p:cNvSpPr/>
              <p:nvPr/>
            </p:nvSpPr>
            <p:spPr bwMode="hidden">
              <a:xfrm>
                <a:off x="288" y="0"/>
                <a:ext cx="840" cy="4316"/>
              </a:xfrm>
              <a:custGeom>
                <a:avLst/>
                <a:gdLst>
                  <a:gd name="T0" fmla="*/ 18 w 837"/>
                  <a:gd name="T1" fmla="*/ 1948 h 4316"/>
                  <a:gd name="T2" fmla="*/ 48 w 837"/>
                  <a:gd name="T3" fmla="*/ 1708 h 4316"/>
                  <a:gd name="T4" fmla="*/ 96 w 837"/>
                  <a:gd name="T5" fmla="*/ 1475 h 4316"/>
                  <a:gd name="T6" fmla="*/ 161 w 837"/>
                  <a:gd name="T7" fmla="*/ 1235 h 4316"/>
                  <a:gd name="T8" fmla="*/ 251 w 837"/>
                  <a:gd name="T9" fmla="*/ 995 h 4316"/>
                  <a:gd name="T10" fmla="*/ 365 w 837"/>
                  <a:gd name="T11" fmla="*/ 755 h 4316"/>
                  <a:gd name="T12" fmla="*/ 496 w 837"/>
                  <a:gd name="T13" fmla="*/ 510 h 4316"/>
                  <a:gd name="T14" fmla="*/ 658 w 837"/>
                  <a:gd name="T15" fmla="*/ 258 h 4316"/>
                  <a:gd name="T16" fmla="*/ 741 w 837"/>
                  <a:gd name="T17" fmla="*/ 132 h 4316"/>
                  <a:gd name="T18" fmla="*/ 837 w 837"/>
                  <a:gd name="T19" fmla="*/ 0 h 4316"/>
                  <a:gd name="T20" fmla="*/ 825 w 837"/>
                  <a:gd name="T21" fmla="*/ 0 h 4316"/>
                  <a:gd name="T22" fmla="*/ 729 w 837"/>
                  <a:gd name="T23" fmla="*/ 132 h 4316"/>
                  <a:gd name="T24" fmla="*/ 640 w 837"/>
                  <a:gd name="T25" fmla="*/ 258 h 4316"/>
                  <a:gd name="T26" fmla="*/ 562 w 837"/>
                  <a:gd name="T27" fmla="*/ 384 h 4316"/>
                  <a:gd name="T28" fmla="*/ 484 w 837"/>
                  <a:gd name="T29" fmla="*/ 510 h 4316"/>
                  <a:gd name="T30" fmla="*/ 353 w 837"/>
                  <a:gd name="T31" fmla="*/ 755 h 4316"/>
                  <a:gd name="T32" fmla="*/ 239 w 837"/>
                  <a:gd name="T33" fmla="*/ 995 h 4316"/>
                  <a:gd name="T34" fmla="*/ 150 w 837"/>
                  <a:gd name="T35" fmla="*/ 1235 h 4316"/>
                  <a:gd name="T36" fmla="*/ 84 w 837"/>
                  <a:gd name="T37" fmla="*/ 1469 h 4316"/>
                  <a:gd name="T38" fmla="*/ 36 w 837"/>
                  <a:gd name="T39" fmla="*/ 1702 h 4316"/>
                  <a:gd name="T40" fmla="*/ 6 w 837"/>
                  <a:gd name="T41" fmla="*/ 1942 h 4316"/>
                  <a:gd name="T42" fmla="*/ 0 w 837"/>
                  <a:gd name="T43" fmla="*/ 2200 h 4316"/>
                  <a:gd name="T44" fmla="*/ 12 w 837"/>
                  <a:gd name="T45" fmla="*/ 2470 h 4316"/>
                  <a:gd name="T46" fmla="*/ 48 w 837"/>
                  <a:gd name="T47" fmla="*/ 2739 h 4316"/>
                  <a:gd name="T48" fmla="*/ 114 w 837"/>
                  <a:gd name="T49" fmla="*/ 3027 h 4316"/>
                  <a:gd name="T50" fmla="*/ 150 w 837"/>
                  <a:gd name="T51" fmla="*/ 3171 h 4316"/>
                  <a:gd name="T52" fmla="*/ 197 w 837"/>
                  <a:gd name="T53" fmla="*/ 3321 h 4316"/>
                  <a:gd name="T54" fmla="*/ 245 w 837"/>
                  <a:gd name="T55" fmla="*/ 3477 h 4316"/>
                  <a:gd name="T56" fmla="*/ 305 w 837"/>
                  <a:gd name="T57" fmla="*/ 3639 h 4316"/>
                  <a:gd name="T58" fmla="*/ 365 w 837"/>
                  <a:gd name="T59" fmla="*/ 3800 h 4316"/>
                  <a:gd name="T60" fmla="*/ 437 w 837"/>
                  <a:gd name="T61" fmla="*/ 3968 h 4316"/>
                  <a:gd name="T62" fmla="*/ 508 w 837"/>
                  <a:gd name="T63" fmla="*/ 4136 h 4316"/>
                  <a:gd name="T64" fmla="*/ 592 w 837"/>
                  <a:gd name="T65" fmla="*/ 4316 h 4316"/>
                  <a:gd name="T66" fmla="*/ 604 w 837"/>
                  <a:gd name="T67" fmla="*/ 4316 h 4316"/>
                  <a:gd name="T68" fmla="*/ 520 w 837"/>
                  <a:gd name="T69" fmla="*/ 4136 h 4316"/>
                  <a:gd name="T70" fmla="*/ 448 w 837"/>
                  <a:gd name="T71" fmla="*/ 3968 h 4316"/>
                  <a:gd name="T72" fmla="*/ 377 w 837"/>
                  <a:gd name="T73" fmla="*/ 3800 h 4316"/>
                  <a:gd name="T74" fmla="*/ 317 w 837"/>
                  <a:gd name="T75" fmla="*/ 3639 h 4316"/>
                  <a:gd name="T76" fmla="*/ 257 w 837"/>
                  <a:gd name="T77" fmla="*/ 3477 h 4316"/>
                  <a:gd name="T78" fmla="*/ 209 w 837"/>
                  <a:gd name="T79" fmla="*/ 3327 h 4316"/>
                  <a:gd name="T80" fmla="*/ 161 w 837"/>
                  <a:gd name="T81" fmla="*/ 3171 h 4316"/>
                  <a:gd name="T82" fmla="*/ 126 w 837"/>
                  <a:gd name="T83" fmla="*/ 3027 h 4316"/>
                  <a:gd name="T84" fmla="*/ 60 w 837"/>
                  <a:gd name="T85" fmla="*/ 2739 h 4316"/>
                  <a:gd name="T86" fmla="*/ 24 w 837"/>
                  <a:gd name="T87" fmla="*/ 2470 h 4316"/>
                  <a:gd name="T88" fmla="*/ 12 w 837"/>
                  <a:gd name="T89" fmla="*/ 2206 h 4316"/>
                  <a:gd name="T90" fmla="*/ 18 w 837"/>
                  <a:gd name="T91" fmla="*/ 1948 h 4316"/>
                  <a:gd name="T92" fmla="*/ 18 w 837"/>
                  <a:gd name="T93" fmla="*/ 194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+mn-cs"/>
                </a:endParaRPr>
              </a:p>
            </p:txBody>
          </p:sp>
        </p:grpSp>
        <p:sp>
          <p:nvSpPr>
            <p:cNvPr id="4577300" name="Freeform 20"/>
            <p:cNvSpPr/>
            <p:nvPr/>
          </p:nvSpPr>
          <p:spPr bwMode="hidden">
            <a:xfrm>
              <a:off x="6" y="2901"/>
              <a:ext cx="606" cy="1415"/>
            </a:xfrm>
            <a:custGeom>
              <a:avLst/>
              <a:gdLst>
                <a:gd name="T0" fmla="*/ 0 w 604"/>
                <a:gd name="T1" fmla="*/ 54 h 1415"/>
                <a:gd name="T2" fmla="*/ 42 w 604"/>
                <a:gd name="T3" fmla="*/ 228 h 1415"/>
                <a:gd name="T4" fmla="*/ 96 w 604"/>
                <a:gd name="T5" fmla="*/ 402 h 1415"/>
                <a:gd name="T6" fmla="*/ 161 w 604"/>
                <a:gd name="T7" fmla="*/ 576 h 1415"/>
                <a:gd name="T8" fmla="*/ 227 w 604"/>
                <a:gd name="T9" fmla="*/ 744 h 1415"/>
                <a:gd name="T10" fmla="*/ 305 w 604"/>
                <a:gd name="T11" fmla="*/ 917 h 1415"/>
                <a:gd name="T12" fmla="*/ 389 w 604"/>
                <a:gd name="T13" fmla="*/ 1085 h 1415"/>
                <a:gd name="T14" fmla="*/ 484 w 604"/>
                <a:gd name="T15" fmla="*/ 1253 h 1415"/>
                <a:gd name="T16" fmla="*/ 586 w 604"/>
                <a:gd name="T17" fmla="*/ 1415 h 1415"/>
                <a:gd name="T18" fmla="*/ 604 w 604"/>
                <a:gd name="T19" fmla="*/ 1415 h 1415"/>
                <a:gd name="T20" fmla="*/ 496 w 604"/>
                <a:gd name="T21" fmla="*/ 1247 h 1415"/>
                <a:gd name="T22" fmla="*/ 401 w 604"/>
                <a:gd name="T23" fmla="*/ 1073 h 1415"/>
                <a:gd name="T24" fmla="*/ 311 w 604"/>
                <a:gd name="T25" fmla="*/ 899 h 1415"/>
                <a:gd name="T26" fmla="*/ 233 w 604"/>
                <a:gd name="T27" fmla="*/ 720 h 1415"/>
                <a:gd name="T28" fmla="*/ 161 w 604"/>
                <a:gd name="T29" fmla="*/ 546 h 1415"/>
                <a:gd name="T30" fmla="*/ 102 w 604"/>
                <a:gd name="T31" fmla="*/ 366 h 1415"/>
                <a:gd name="T32" fmla="*/ 48 w 604"/>
                <a:gd name="T33" fmla="*/ 180 h 1415"/>
                <a:gd name="T34" fmla="*/ 0 w 604"/>
                <a:gd name="T35" fmla="*/ 0 h 1415"/>
                <a:gd name="T36" fmla="*/ 0 w 604"/>
                <a:gd name="T37" fmla="*/ 54 h 1415"/>
                <a:gd name="T38" fmla="*/ 0 w 604"/>
                <a:gd name="T39" fmla="*/ 54 h 14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</p:spPr>
          <p:txBody>
            <a:bodyPr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endParaRPr>
            </a:p>
          </p:txBody>
        </p:sp>
        <p:sp>
          <p:nvSpPr>
            <p:cNvPr id="4577301" name="Freeform 21"/>
            <p:cNvSpPr/>
            <p:nvPr/>
          </p:nvSpPr>
          <p:spPr bwMode="hidden">
            <a:xfrm>
              <a:off x="6" y="3890"/>
              <a:ext cx="228" cy="426"/>
            </a:xfrm>
            <a:custGeom>
              <a:avLst/>
              <a:gdLst>
                <a:gd name="T0" fmla="*/ 0 w 227"/>
                <a:gd name="T1" fmla="*/ 30 h 426"/>
                <a:gd name="T2" fmla="*/ 108 w 227"/>
                <a:gd name="T3" fmla="*/ 240 h 426"/>
                <a:gd name="T4" fmla="*/ 215 w 227"/>
                <a:gd name="T5" fmla="*/ 426 h 426"/>
                <a:gd name="T6" fmla="*/ 227 w 227"/>
                <a:gd name="T7" fmla="*/ 426 h 426"/>
                <a:gd name="T8" fmla="*/ 167 w 227"/>
                <a:gd name="T9" fmla="*/ 330 h 426"/>
                <a:gd name="T10" fmla="*/ 114 w 227"/>
                <a:gd name="T11" fmla="*/ 222 h 426"/>
                <a:gd name="T12" fmla="*/ 0 w 227"/>
                <a:gd name="T13" fmla="*/ 0 h 426"/>
                <a:gd name="T14" fmla="*/ 0 w 227"/>
                <a:gd name="T15" fmla="*/ 30 h 426"/>
                <a:gd name="T16" fmla="*/ 0 w 227"/>
                <a:gd name="T17" fmla="*/ 30 h 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</p:spPr>
          <p:txBody>
            <a:bodyPr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endParaRPr>
            </a:p>
          </p:txBody>
        </p:sp>
        <p:sp>
          <p:nvSpPr>
            <p:cNvPr id="4577302" name="Freeform 22"/>
            <p:cNvSpPr/>
            <p:nvPr/>
          </p:nvSpPr>
          <p:spPr bwMode="hidden">
            <a:xfrm>
              <a:off x="4776" y="0"/>
              <a:ext cx="984" cy="1786"/>
            </a:xfrm>
            <a:custGeom>
              <a:avLst/>
              <a:gdLst>
                <a:gd name="T0" fmla="*/ 981 w 981"/>
                <a:gd name="T1" fmla="*/ 1786 h 1786"/>
                <a:gd name="T2" fmla="*/ 981 w 981"/>
                <a:gd name="T3" fmla="*/ 1720 h 1786"/>
                <a:gd name="T4" fmla="*/ 969 w 981"/>
                <a:gd name="T5" fmla="*/ 1666 h 1786"/>
                <a:gd name="T6" fmla="*/ 957 w 981"/>
                <a:gd name="T7" fmla="*/ 1613 h 1786"/>
                <a:gd name="T8" fmla="*/ 921 w 981"/>
                <a:gd name="T9" fmla="*/ 1487 h 1786"/>
                <a:gd name="T10" fmla="*/ 885 w 981"/>
                <a:gd name="T11" fmla="*/ 1361 h 1786"/>
                <a:gd name="T12" fmla="*/ 796 w 981"/>
                <a:gd name="T13" fmla="*/ 1121 h 1786"/>
                <a:gd name="T14" fmla="*/ 682 w 981"/>
                <a:gd name="T15" fmla="*/ 899 h 1786"/>
                <a:gd name="T16" fmla="*/ 562 w 981"/>
                <a:gd name="T17" fmla="*/ 689 h 1786"/>
                <a:gd name="T18" fmla="*/ 431 w 981"/>
                <a:gd name="T19" fmla="*/ 498 h 1786"/>
                <a:gd name="T20" fmla="*/ 293 w 981"/>
                <a:gd name="T21" fmla="*/ 318 h 1786"/>
                <a:gd name="T22" fmla="*/ 150 w 981"/>
                <a:gd name="T23" fmla="*/ 150 h 1786"/>
                <a:gd name="T24" fmla="*/ 12 w 981"/>
                <a:gd name="T25" fmla="*/ 0 h 1786"/>
                <a:gd name="T26" fmla="*/ 0 w 981"/>
                <a:gd name="T27" fmla="*/ 0 h 1786"/>
                <a:gd name="T28" fmla="*/ 138 w 981"/>
                <a:gd name="T29" fmla="*/ 150 h 1786"/>
                <a:gd name="T30" fmla="*/ 275 w 981"/>
                <a:gd name="T31" fmla="*/ 318 h 1786"/>
                <a:gd name="T32" fmla="*/ 413 w 981"/>
                <a:gd name="T33" fmla="*/ 498 h 1786"/>
                <a:gd name="T34" fmla="*/ 545 w 981"/>
                <a:gd name="T35" fmla="*/ 689 h 1786"/>
                <a:gd name="T36" fmla="*/ 670 w 981"/>
                <a:gd name="T37" fmla="*/ 899 h 1786"/>
                <a:gd name="T38" fmla="*/ 778 w 981"/>
                <a:gd name="T39" fmla="*/ 1121 h 1786"/>
                <a:gd name="T40" fmla="*/ 873 w 981"/>
                <a:gd name="T41" fmla="*/ 1361 h 1786"/>
                <a:gd name="T42" fmla="*/ 909 w 981"/>
                <a:gd name="T43" fmla="*/ 1487 h 1786"/>
                <a:gd name="T44" fmla="*/ 945 w 981"/>
                <a:gd name="T45" fmla="*/ 1619 h 1786"/>
                <a:gd name="T46" fmla="*/ 963 w 981"/>
                <a:gd name="T47" fmla="*/ 1702 h 1786"/>
                <a:gd name="T48" fmla="*/ 981 w 981"/>
                <a:gd name="T49" fmla="*/ 1786 h 1786"/>
                <a:gd name="T50" fmla="*/ 981 w 981"/>
                <a:gd name="T51" fmla="*/ 1786 h 17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>
              <a:noFill/>
            </a:ln>
          </p:spPr>
          <p:txBody>
            <a:bodyPr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endParaRPr>
            </a:p>
          </p:txBody>
        </p:sp>
        <p:sp>
          <p:nvSpPr>
            <p:cNvPr id="2063" name="Freeform 23"/>
            <p:cNvSpPr/>
            <p:nvPr/>
          </p:nvSpPr>
          <p:spPr>
            <a:xfrm>
              <a:off x="5041" y="0"/>
              <a:ext cx="719" cy="845"/>
            </a:xfrm>
            <a:custGeom>
              <a:avLst/>
              <a:gdLst/>
              <a:ahLst/>
              <a:cxnLst>
                <a:cxn ang="0">
                  <a:pos x="721" y="845"/>
                </a:cxn>
                <a:cxn ang="0">
                  <a:pos x="721" y="821"/>
                </a:cxn>
                <a:cxn ang="0">
                  <a:pos x="578" y="605"/>
                </a:cxn>
                <a:cxn ang="0">
                  <a:pos x="408" y="396"/>
                </a:cxn>
                <a:cxn ang="0">
                  <a:pos x="223" y="192"/>
                </a:cxn>
                <a:cxn ang="0">
                  <a:pos x="17" y="0"/>
                </a:cxn>
                <a:cxn ang="0">
                  <a:pos x="0" y="0"/>
                </a:cxn>
                <a:cxn ang="0">
                  <a:pos x="211" y="198"/>
                </a:cxn>
                <a:cxn ang="0">
                  <a:pos x="402" y="408"/>
                </a:cxn>
                <a:cxn ang="0">
                  <a:pos x="572" y="623"/>
                </a:cxn>
                <a:cxn ang="0">
                  <a:pos x="721" y="845"/>
                </a:cxn>
                <a:cxn ang="0">
                  <a:pos x="721" y="845"/>
                </a:cxn>
              </a:cxnLst>
              <a:rect l="0" t="0" r="0" b="0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>
                <a:alpha val="100000"/>
              </a:scheme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4" name="Freeform 24"/>
            <p:cNvSpPr/>
            <p:nvPr/>
          </p:nvSpPr>
          <p:spPr>
            <a:xfrm>
              <a:off x="5352" y="0"/>
              <a:ext cx="408" cy="414"/>
            </a:xfrm>
            <a:custGeom>
              <a:avLst/>
              <a:gdLst/>
              <a:ahLst/>
              <a:cxnLst>
                <a:cxn ang="0">
                  <a:pos x="409" y="414"/>
                </a:cxn>
                <a:cxn ang="0">
                  <a:pos x="409" y="396"/>
                </a:cxn>
                <a:cxn ang="0">
                  <a:pos x="224" y="192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08" y="102"/>
                </a:cxn>
                <a:cxn ang="0">
                  <a:pos x="218" y="204"/>
                </a:cxn>
                <a:cxn ang="0">
                  <a:pos x="409" y="414"/>
                </a:cxn>
                <a:cxn ang="0">
                  <a:pos x="409" y="414"/>
                </a:cxn>
              </a:cxnLst>
              <a:rect l="0" t="0" r="0" b="0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>
                <a:alpha val="100000"/>
              </a:scheme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77305" name="Freeform 25"/>
            <p:cNvSpPr/>
            <p:nvPr/>
          </p:nvSpPr>
          <p:spPr bwMode="hidden">
            <a:xfrm>
              <a:off x="6" y="0"/>
              <a:ext cx="858" cy="1409"/>
            </a:xfrm>
            <a:custGeom>
              <a:avLst/>
              <a:gdLst>
                <a:gd name="T0" fmla="*/ 0 w 855"/>
                <a:gd name="T1" fmla="*/ 1361 h 1409"/>
                <a:gd name="T2" fmla="*/ 0 w 855"/>
                <a:gd name="T3" fmla="*/ 1409 h 1409"/>
                <a:gd name="T4" fmla="*/ 54 w 855"/>
                <a:gd name="T5" fmla="*/ 1211 h 1409"/>
                <a:gd name="T6" fmla="*/ 126 w 855"/>
                <a:gd name="T7" fmla="*/ 1013 h 1409"/>
                <a:gd name="T8" fmla="*/ 215 w 855"/>
                <a:gd name="T9" fmla="*/ 827 h 1409"/>
                <a:gd name="T10" fmla="*/ 311 w 855"/>
                <a:gd name="T11" fmla="*/ 647 h 1409"/>
                <a:gd name="T12" fmla="*/ 431 w 855"/>
                <a:gd name="T13" fmla="*/ 474 h 1409"/>
                <a:gd name="T14" fmla="*/ 556 w 855"/>
                <a:gd name="T15" fmla="*/ 312 h 1409"/>
                <a:gd name="T16" fmla="*/ 700 w 855"/>
                <a:gd name="T17" fmla="*/ 150 h 1409"/>
                <a:gd name="T18" fmla="*/ 855 w 855"/>
                <a:gd name="T19" fmla="*/ 0 h 1409"/>
                <a:gd name="T20" fmla="*/ 837 w 855"/>
                <a:gd name="T21" fmla="*/ 0 h 1409"/>
                <a:gd name="T22" fmla="*/ 688 w 855"/>
                <a:gd name="T23" fmla="*/ 144 h 1409"/>
                <a:gd name="T24" fmla="*/ 550 w 855"/>
                <a:gd name="T25" fmla="*/ 300 h 1409"/>
                <a:gd name="T26" fmla="*/ 425 w 855"/>
                <a:gd name="T27" fmla="*/ 462 h 1409"/>
                <a:gd name="T28" fmla="*/ 311 w 855"/>
                <a:gd name="T29" fmla="*/ 629 h 1409"/>
                <a:gd name="T30" fmla="*/ 215 w 855"/>
                <a:gd name="T31" fmla="*/ 803 h 1409"/>
                <a:gd name="T32" fmla="*/ 132 w 855"/>
                <a:gd name="T33" fmla="*/ 983 h 1409"/>
                <a:gd name="T34" fmla="*/ 60 w 855"/>
                <a:gd name="T35" fmla="*/ 1169 h 1409"/>
                <a:gd name="T36" fmla="*/ 0 w 855"/>
                <a:gd name="T37" fmla="*/ 1361 h 1409"/>
                <a:gd name="T38" fmla="*/ 0 w 855"/>
                <a:gd name="T39" fmla="*/ 1361 h 14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>
              <a:noFill/>
            </a:ln>
          </p:spPr>
          <p:txBody>
            <a:bodyPr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endParaRPr>
            </a:p>
          </p:txBody>
        </p:sp>
        <p:sp>
          <p:nvSpPr>
            <p:cNvPr id="2066" name="Freeform 26"/>
            <p:cNvSpPr/>
            <p:nvPr/>
          </p:nvSpPr>
          <p:spPr>
            <a:xfrm>
              <a:off x="6" y="0"/>
              <a:ext cx="588" cy="599"/>
            </a:xfrm>
            <a:custGeom>
              <a:avLst/>
              <a:gdLst/>
              <a:ahLst/>
              <a:cxnLst>
                <a:cxn ang="0">
                  <a:pos x="590" y="0"/>
                </a:cxn>
                <a:cxn ang="0">
                  <a:pos x="572" y="0"/>
                </a:cxn>
                <a:cxn ang="0">
                  <a:pos x="409" y="132"/>
                </a:cxn>
                <a:cxn ang="0">
                  <a:pos x="259" y="270"/>
                </a:cxn>
                <a:cxn ang="0">
                  <a:pos x="120" y="420"/>
                </a:cxn>
                <a:cxn ang="0">
                  <a:pos x="0" y="575"/>
                </a:cxn>
                <a:cxn ang="0">
                  <a:pos x="0" y="599"/>
                </a:cxn>
                <a:cxn ang="0">
                  <a:pos x="120" y="432"/>
                </a:cxn>
                <a:cxn ang="0">
                  <a:pos x="259" y="282"/>
                </a:cxn>
                <a:cxn ang="0">
                  <a:pos x="415" y="138"/>
                </a:cxn>
                <a:cxn ang="0">
                  <a:pos x="590" y="0"/>
                </a:cxn>
                <a:cxn ang="0">
                  <a:pos x="590" y="0"/>
                </a:cxn>
              </a:cxnLst>
              <a:rect l="0" t="0" r="0" b="0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>
                <a:alpha val="100000"/>
              </a:scheme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7" name="Freeform 27"/>
            <p:cNvSpPr/>
            <p:nvPr/>
          </p:nvSpPr>
          <p:spPr>
            <a:xfrm>
              <a:off x="6" y="0"/>
              <a:ext cx="270" cy="252"/>
            </a:xfrm>
            <a:custGeom>
              <a:avLst/>
              <a:gdLst/>
              <a:ahLst/>
              <a:cxnLst>
                <a:cxn ang="0">
                  <a:pos x="271" y="0"/>
                </a:cxn>
                <a:cxn ang="0">
                  <a:pos x="253" y="0"/>
                </a:cxn>
                <a:cxn ang="0">
                  <a:pos x="120" y="114"/>
                </a:cxn>
                <a:cxn ang="0">
                  <a:pos x="60" y="174"/>
                </a:cxn>
                <a:cxn ang="0">
                  <a:pos x="0" y="234"/>
                </a:cxn>
                <a:cxn ang="0">
                  <a:pos x="0" y="252"/>
                </a:cxn>
                <a:cxn ang="0">
                  <a:pos x="126" y="120"/>
                </a:cxn>
                <a:cxn ang="0">
                  <a:pos x="271" y="0"/>
                </a:cxn>
                <a:cxn ang="0">
                  <a:pos x="271" y="0"/>
                </a:cxn>
              </a:cxnLst>
              <a:rect l="0" t="0" r="0" b="0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>
                <a:alpha val="100000"/>
              </a:scheme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8" name="Line 28"/>
            <p:cNvSpPr/>
            <p:nvPr/>
          </p:nvSpPr>
          <p:spPr>
            <a:xfrm>
              <a:off x="1" y="2749"/>
              <a:ext cx="5758" cy="0"/>
            </a:xfrm>
            <a:prstGeom prst="line">
              <a:avLst/>
            </a:prstGeom>
            <a:ln w="15875" cap="flat" cmpd="sng">
              <a:solidFill>
                <a:schemeClr val="bg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9" name="Line 29"/>
            <p:cNvSpPr/>
            <p:nvPr/>
          </p:nvSpPr>
          <p:spPr>
            <a:xfrm>
              <a:off x="1" y="2356"/>
              <a:ext cx="5758" cy="0"/>
            </a:xfrm>
            <a:prstGeom prst="line">
              <a:avLst/>
            </a:prstGeom>
            <a:ln w="15875" cap="flat" cmpd="sng">
              <a:solidFill>
                <a:schemeClr val="bg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0" name="Line 30"/>
            <p:cNvSpPr/>
            <p:nvPr/>
          </p:nvSpPr>
          <p:spPr>
            <a:xfrm>
              <a:off x="1" y="3142"/>
              <a:ext cx="5758" cy="0"/>
            </a:xfrm>
            <a:prstGeom prst="line">
              <a:avLst/>
            </a:prstGeom>
            <a:ln w="15875" cap="flat" cmpd="sng">
              <a:solidFill>
                <a:schemeClr val="bg2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2071" name="Group 31"/>
            <p:cNvGrpSpPr/>
            <p:nvPr/>
          </p:nvGrpSpPr>
          <p:grpSpPr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2074" name="Line 32"/>
              <p:cNvSpPr/>
              <p:nvPr userDrawn="1"/>
            </p:nvSpPr>
            <p:spPr>
              <a:xfrm>
                <a:off x="1" y="784"/>
                <a:ext cx="5758" cy="0"/>
              </a:xfrm>
              <a:prstGeom prst="line">
                <a:avLst/>
              </a:prstGeom>
              <a:ln w="15875" cap="flat" cmpd="sng">
                <a:solidFill>
                  <a:schemeClr val="bg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75" name="Line 33"/>
              <p:cNvSpPr/>
              <p:nvPr userDrawn="1"/>
            </p:nvSpPr>
            <p:spPr>
              <a:xfrm>
                <a:off x="1" y="1963"/>
                <a:ext cx="5758" cy="0"/>
              </a:xfrm>
              <a:prstGeom prst="line">
                <a:avLst/>
              </a:prstGeom>
              <a:ln w="15875" cap="flat" cmpd="sng">
                <a:solidFill>
                  <a:schemeClr val="bg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76" name="Line 34"/>
              <p:cNvSpPr/>
              <p:nvPr userDrawn="1"/>
            </p:nvSpPr>
            <p:spPr>
              <a:xfrm>
                <a:off x="1" y="1570"/>
                <a:ext cx="5758" cy="0"/>
              </a:xfrm>
              <a:prstGeom prst="line">
                <a:avLst/>
              </a:prstGeom>
              <a:ln w="15875" cap="flat" cmpd="sng">
                <a:solidFill>
                  <a:schemeClr val="bg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77" name="Line 35"/>
              <p:cNvSpPr/>
              <p:nvPr userDrawn="1"/>
            </p:nvSpPr>
            <p:spPr>
              <a:xfrm>
                <a:off x="1" y="1177"/>
                <a:ext cx="5758" cy="0"/>
              </a:xfrm>
              <a:prstGeom prst="line">
                <a:avLst/>
              </a:prstGeom>
              <a:ln w="15875" cap="flat" cmpd="sng">
                <a:solidFill>
                  <a:schemeClr val="bg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78" name="Line 36"/>
              <p:cNvSpPr/>
              <p:nvPr userDrawn="1"/>
            </p:nvSpPr>
            <p:spPr>
              <a:xfrm>
                <a:off x="1" y="392"/>
                <a:ext cx="5758" cy="0"/>
              </a:xfrm>
              <a:prstGeom prst="line">
                <a:avLst/>
              </a:prstGeom>
              <a:ln w="15875" cap="flat" cmpd="sng">
                <a:solidFill>
                  <a:schemeClr val="bg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072" name="Line 37"/>
            <p:cNvSpPr/>
            <p:nvPr/>
          </p:nvSpPr>
          <p:spPr>
            <a:xfrm>
              <a:off x="1" y="3928"/>
              <a:ext cx="5758" cy="0"/>
            </a:xfrm>
            <a:prstGeom prst="line">
              <a:avLst/>
            </a:prstGeom>
            <a:ln w="15875" cap="flat" cmpd="sng">
              <a:solidFill>
                <a:schemeClr val="bg2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3" name="Line 38"/>
            <p:cNvSpPr/>
            <p:nvPr/>
          </p:nvSpPr>
          <p:spPr>
            <a:xfrm>
              <a:off x="1" y="3535"/>
              <a:ext cx="5758" cy="0"/>
            </a:xfrm>
            <a:prstGeom prst="line">
              <a:avLst/>
            </a:prstGeom>
            <a:ln w="15875" cap="flat" cmpd="sng">
              <a:solidFill>
                <a:schemeClr val="bg2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577319" name="Rectangle 39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1" compatLnSpc="1"/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577320" name="Rectangle 4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/>
            <a:endParaRPr sz="1000" dirty="0">
              <a:latin typeface="Verdana" pitchFamily="34" charset="0"/>
            </a:endParaRPr>
          </a:p>
        </p:txBody>
      </p:sp>
      <p:sp>
        <p:nvSpPr>
          <p:cNvPr id="4577321" name="Rectangle 4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 algn="ctr" eaLnBrk="1" hangingPunct="1"/>
            <a:endParaRPr sz="1000" dirty="0">
              <a:latin typeface="Verdana" pitchFamily="34" charset="0"/>
            </a:endParaRPr>
          </a:p>
        </p:txBody>
      </p:sp>
      <p:sp>
        <p:nvSpPr>
          <p:cNvPr id="4577322" name="Rectangle 4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 algn="r" eaLnBrk="1" hangingPunct="1"/>
            <a:fld id="{9A0DB2DC-4C9A-4742-B13C-FB6460FD3503}" type="slidenum">
              <a:rPr lang="en-US" altLang="uk-UA" sz="1000" dirty="0">
                <a:latin typeface="Verdana" pitchFamily="34" charset="0"/>
              </a:rPr>
              <a:pPr lvl="0" algn="r" eaLnBrk="1" hangingPunct="1"/>
              <a:t>‹#›</a:t>
            </a:fld>
            <a:endParaRPr lang="en-US" altLang="uk-UA" sz="1000" dirty="0">
              <a:latin typeface="Verdana" pitchFamily="34" charset="0"/>
            </a:endParaRPr>
          </a:p>
        </p:txBody>
      </p:sp>
      <p:sp>
        <p:nvSpPr>
          <p:cNvPr id="4577323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anose="05000000000000000000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anose="05000000000000000000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ctr"/>
          <a:lstStyle/>
          <a:p>
            <a:pPr lvl="0"/>
            <a:r>
              <a:rPr lang="en-US" altLang="uk-UA" dirty="0"/>
              <a:t>Click to edit Master title style</a:t>
            </a:r>
          </a:p>
        </p:txBody>
      </p:sp>
      <p:sp>
        <p:nvSpPr>
          <p:cNvPr id="3075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/>
          <a:p>
            <a:pPr lvl="0"/>
            <a:r>
              <a:rPr lang="en-US" altLang="uk-UA" dirty="0"/>
              <a:t>Click to edit Master text styles</a:t>
            </a:r>
          </a:p>
          <a:p>
            <a:pPr lvl="1"/>
            <a:r>
              <a:rPr lang="en-US" altLang="uk-UA" dirty="0"/>
              <a:t>Second level</a:t>
            </a:r>
          </a:p>
          <a:p>
            <a:pPr lvl="2"/>
            <a:r>
              <a:rPr lang="en-US" altLang="uk-UA" dirty="0"/>
              <a:t>Third level</a:t>
            </a:r>
          </a:p>
          <a:p>
            <a:pPr lvl="3"/>
            <a:r>
              <a:rPr lang="en-US" altLang="uk-UA" dirty="0"/>
              <a:t>Fourth level</a:t>
            </a:r>
          </a:p>
          <a:p>
            <a:pPr lvl="4"/>
            <a:r>
              <a:rPr lang="en-US" altLang="uk-UA" dirty="0"/>
              <a:t>Fifth level</a:t>
            </a:r>
          </a:p>
        </p:txBody>
      </p:sp>
      <p:sp>
        <p:nvSpPr>
          <p:cNvPr id="46151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/>
            <a:endParaRPr sz="1400" dirty="0">
              <a:latin typeface="Arial" charset="0"/>
            </a:endParaRPr>
          </a:p>
        </p:txBody>
      </p:sp>
      <p:sp>
        <p:nvSpPr>
          <p:cNvPr id="46151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 algn="ctr" eaLnBrk="1" hangingPunct="1"/>
            <a:endParaRPr sz="1400" dirty="0">
              <a:latin typeface="Arial" charset="0"/>
            </a:endParaRPr>
          </a:p>
        </p:txBody>
      </p:sp>
      <p:sp>
        <p:nvSpPr>
          <p:cNvPr id="46151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 algn="r" eaLnBrk="1" hangingPunct="1"/>
            <a:fld id="{9A0DB2DC-4C9A-4742-B13C-FB6460FD3503}" type="slidenum">
              <a:rPr lang="en-US" altLang="uk-UA" sz="1400" dirty="0">
                <a:latin typeface="Arial" charset="0"/>
              </a:rPr>
              <a:pPr lvl="0" algn="r" eaLnBrk="1" hangingPunct="1"/>
              <a:t>‹#›</a:t>
            </a:fld>
            <a:endParaRPr lang="en-US" altLang="uk-UA" sz="1400" dirty="0">
              <a:latin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ctrTitle"/>
          </p:nvPr>
        </p:nvSpPr>
        <p:spPr>
          <a:xfrm>
            <a:off x="838200" y="228600"/>
            <a:ext cx="7086600" cy="685800"/>
          </a:xfrm>
          <a:ln/>
          <a:effectLst>
            <a:outerShdw dist="35921" dir="2699999" algn="ctr" rotWithShape="0">
              <a:schemeClr val="tx1">
                <a:alpha val="100000"/>
              </a:schemeClr>
            </a:outerShdw>
          </a:effectLst>
        </p:spPr>
        <p:txBody>
          <a:bodyPr vert="horz" wrap="square" lIns="91440" tIns="45720" rIns="91440" bIns="45720" anchor="ctr"/>
          <a:lstStyle/>
          <a:p>
            <a:pPr eaLnBrk="1" hangingPunct="1"/>
            <a:endParaRPr sz="5400" b="1" u="sng" kern="1200" dirty="0">
              <a:solidFill>
                <a:schemeClr val="bg1"/>
              </a:solidFill>
              <a:latin typeface="Tekton Pro"/>
            </a:endParaRPr>
          </a:p>
        </p:txBody>
      </p:sp>
      <p:pic>
        <p:nvPicPr>
          <p:cNvPr id="5123" name="Picture 3" descr="prayer group copy"/>
          <p:cNvPicPr>
            <a:picLocks noChangeAspect="1"/>
          </p:cNvPicPr>
          <p:nvPr/>
        </p:nvPicPr>
        <p:blipFill>
          <a:blip r:embed="rId3">
            <a:lum bright="-17999" contrast="-6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/>
          </a:ln>
        </p:spPr>
      </p:pic>
      <p:sp>
        <p:nvSpPr>
          <p:cNvPr id="5124" name="Rectangle 4"/>
          <p:cNvSpPr>
            <a:spLocks noGrp="1"/>
          </p:cNvSpPr>
          <p:nvPr>
            <p:ph type="subTitle" idx="1"/>
          </p:nvPr>
        </p:nvSpPr>
        <p:spPr>
          <a:xfrm>
            <a:off x="228600" y="2209800"/>
            <a:ext cx="8534400" cy="4419600"/>
          </a:xfrm>
          <a:ln/>
          <a:effectLst>
            <a:outerShdw dist="53882" dir="2699999" algn="ctr" rotWithShape="0">
              <a:schemeClr val="tx1">
                <a:alpha val="50000"/>
              </a:schemeClr>
            </a:outerShdw>
          </a:effectLst>
        </p:spPr>
        <p:txBody>
          <a:bodyPr vert="horz" wrap="square" lIns="91440" tIns="45720" rIns="91440" bIns="45720" anchor="t"/>
          <a:lstStyle/>
          <a:p>
            <a:pPr marL="609600" indent="-609600" eaLnBrk="1" hangingPunct="1">
              <a:buNone/>
            </a:pPr>
            <a:r>
              <a:rPr sz="5400" b="1" kern="1200" dirty="0">
                <a:solidFill>
                  <a:srgbClr val="FFFE00"/>
                </a:solidFill>
                <a:latin typeface="+mn-lt"/>
                <a:ea typeface="+mn-ea"/>
                <a:cs typeface="+mn-cs"/>
              </a:rPr>
              <a:t>Молитися один за одного</a:t>
            </a:r>
          </a:p>
        </p:txBody>
      </p:sp>
      <p:sp>
        <p:nvSpPr>
          <p:cNvPr id="1113093" name="Rectangle 5"/>
          <p:cNvSpPr>
            <a:spLocks noChangeArrowheads="1"/>
          </p:cNvSpPr>
          <p:nvPr/>
        </p:nvSpPr>
        <p:spPr bwMode="auto">
          <a:xfrm>
            <a:off x="990600" y="381000"/>
            <a:ext cx="7086600" cy="685800"/>
          </a:xfrm>
          <a:prstGeom prst="rect">
            <a:avLst/>
          </a:prstGeom>
          <a:noFill/>
          <a:ln w="9525">
            <a:noFill/>
            <a:miter lim="800000"/>
          </a:ln>
          <a:effectLst>
            <a:outerShdw dist="35921" dir="2700000" algn="ctr" rotWithShape="0">
              <a:schemeClr val="tx1"/>
            </a:outerShdw>
          </a:effectLst>
        </p:spPr>
        <p:txBody>
          <a:bodyPr anchor="ctr"/>
          <a:lstStyle/>
          <a:p>
            <a:pPr lvl="0" algn="ctr" eaLnBrk="1" hangingPunct="1"/>
            <a:endParaRPr sz="5400" b="1" u="sng" dirty="0">
              <a:solidFill>
                <a:schemeClr val="bg1"/>
              </a:solidFill>
              <a:latin typeface="Tekton Pro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Praying hands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/>
          </a:ln>
        </p:spPr>
      </p:pic>
      <p:sp>
        <p:nvSpPr>
          <p:cNvPr id="23555" name="Rectangle 3"/>
          <p:cNvSpPr>
            <a:spLocks noGrp="1"/>
          </p:cNvSpPr>
          <p:nvPr>
            <p:ph type="ctrTitle"/>
          </p:nvPr>
        </p:nvSpPr>
        <p:spPr>
          <a:xfrm>
            <a:off x="1447800" y="228600"/>
            <a:ext cx="6324600" cy="685800"/>
          </a:xfrm>
          <a:ln/>
          <a:effectLst>
            <a:outerShdw dist="35921" dir="2699999" algn="ctr" rotWithShape="0">
              <a:schemeClr val="tx1">
                <a:alpha val="100000"/>
              </a:schemeClr>
            </a:outerShdw>
          </a:effectLst>
        </p:spPr>
        <p:txBody>
          <a:bodyPr vert="horz" wrap="square" lIns="91440" tIns="45720" rIns="91440" bIns="45720" anchor="ctr"/>
          <a:lstStyle/>
          <a:p>
            <a:pPr eaLnBrk="1" hangingPunct="1"/>
            <a:endParaRPr b="1" u="sng" kern="1200" dirty="0">
              <a:solidFill>
                <a:schemeClr val="bg1"/>
              </a:solidFill>
            </a:endParaRPr>
          </a:p>
        </p:txBody>
      </p:sp>
      <p:sp>
        <p:nvSpPr>
          <p:cNvPr id="23556" name="Rectangle 4"/>
          <p:cNvSpPr>
            <a:spLocks noGrp="1"/>
          </p:cNvSpPr>
          <p:nvPr>
            <p:ph type="subTitle" idx="1"/>
          </p:nvPr>
        </p:nvSpPr>
        <p:spPr>
          <a:xfrm>
            <a:off x="457200" y="1295400"/>
            <a:ext cx="8305800" cy="5334000"/>
          </a:xfrm>
          <a:ln/>
          <a:effectLst>
            <a:outerShdw dist="35921" dir="2699999" algn="ctr" rotWithShape="0">
              <a:schemeClr val="tx1">
                <a:alpha val="100000"/>
              </a:schemeClr>
            </a:outerShdw>
          </a:effectLst>
        </p:spPr>
        <p:txBody>
          <a:bodyPr vert="horz" wrap="square" lIns="91440" tIns="45720" rIns="91440" bIns="45720" anchor="t"/>
          <a:lstStyle/>
          <a:p>
            <a:pPr marL="609600" indent="-609600" eaLnBrk="1" hangingPunct="1">
              <a:buNone/>
            </a:pPr>
            <a:r>
              <a:rPr sz="54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за дар ласки, що нам виявлений багатьма.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Praying hands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/>
          </a:ln>
        </p:spPr>
      </p:pic>
      <p:sp>
        <p:nvSpPr>
          <p:cNvPr id="25603" name="Rectangle 3"/>
          <p:cNvSpPr>
            <a:spLocks noGrp="1"/>
          </p:cNvSpPr>
          <p:nvPr>
            <p:ph type="ctrTitle"/>
          </p:nvPr>
        </p:nvSpPr>
        <p:spPr>
          <a:xfrm>
            <a:off x="1447800" y="228600"/>
            <a:ext cx="6324600" cy="685800"/>
          </a:xfrm>
          <a:ln/>
          <a:effectLst>
            <a:outerShdw dist="35921" dir="2699999" algn="ctr" rotWithShape="0">
              <a:schemeClr val="tx1">
                <a:alpha val="100000"/>
              </a:schemeClr>
            </a:outerShdw>
          </a:effectLst>
        </p:spPr>
        <p:txBody>
          <a:bodyPr vert="horz" wrap="square" lIns="91440" tIns="45720" rIns="91440" bIns="45720" anchor="ctr"/>
          <a:lstStyle/>
          <a:p>
            <a:pPr eaLnBrk="1" hangingPunct="1"/>
            <a:r>
              <a:rPr b="1" u="sng" kern="1200" dirty="0">
                <a:solidFill>
                  <a:srgbClr val="FFF905"/>
                </a:solidFill>
              </a:rPr>
              <a:t>Колосян 4:12</a:t>
            </a:r>
          </a:p>
        </p:txBody>
      </p:sp>
      <p:sp>
        <p:nvSpPr>
          <p:cNvPr id="25604" name="Rectangle 4"/>
          <p:cNvSpPr>
            <a:spLocks noGrp="1"/>
          </p:cNvSpPr>
          <p:nvPr>
            <p:ph type="subTitle" idx="1"/>
          </p:nvPr>
        </p:nvSpPr>
        <p:spPr>
          <a:xfrm>
            <a:off x="457200" y="1295400"/>
            <a:ext cx="8305800" cy="5334000"/>
          </a:xfrm>
          <a:ln/>
          <a:effectLst>
            <a:outerShdw dist="35921" dir="2699999" algn="ctr" rotWithShape="0">
              <a:schemeClr val="tx1">
                <a:alpha val="100000"/>
              </a:schemeClr>
            </a:outerShdw>
          </a:effectLst>
        </p:spPr>
        <p:txBody>
          <a:bodyPr vert="horz" wrap="square" lIns="91440" tIns="45720" rIns="91440" bIns="45720" anchor="t"/>
          <a:lstStyle/>
          <a:p>
            <a:pPr marL="609600" indent="-609600" eaLnBrk="1" hangingPunct="1">
              <a:buNone/>
            </a:pPr>
            <a:r>
              <a:rPr sz="54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Поздоровлює вас Епафрас, що з ваших, раб Христа Ісуса.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Praying hands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/>
          </a:ln>
        </p:spPr>
      </p:pic>
      <p:sp>
        <p:nvSpPr>
          <p:cNvPr id="27651" name="Rectangle 3"/>
          <p:cNvSpPr>
            <a:spLocks noGrp="1"/>
          </p:cNvSpPr>
          <p:nvPr>
            <p:ph type="ctrTitle"/>
          </p:nvPr>
        </p:nvSpPr>
        <p:spPr>
          <a:xfrm>
            <a:off x="1447800" y="228600"/>
            <a:ext cx="6324600" cy="685800"/>
          </a:xfrm>
          <a:ln/>
          <a:effectLst>
            <a:outerShdw dist="35921" dir="2699999" algn="ctr" rotWithShape="0">
              <a:schemeClr val="tx1">
                <a:alpha val="100000"/>
              </a:schemeClr>
            </a:outerShdw>
          </a:effectLst>
        </p:spPr>
        <p:txBody>
          <a:bodyPr vert="horz" wrap="square" lIns="91440" tIns="45720" rIns="91440" bIns="45720" anchor="ctr"/>
          <a:lstStyle/>
          <a:p>
            <a:pPr eaLnBrk="1" hangingPunct="1"/>
            <a:endParaRPr b="1" u="sng" kern="1200" dirty="0">
              <a:solidFill>
                <a:schemeClr val="bg1"/>
              </a:solidFill>
            </a:endParaRPr>
          </a:p>
        </p:txBody>
      </p:sp>
      <p:sp>
        <p:nvSpPr>
          <p:cNvPr id="27652" name="Rectangle 4"/>
          <p:cNvSpPr>
            <a:spLocks noGrp="1"/>
          </p:cNvSpPr>
          <p:nvPr>
            <p:ph type="subTitle" idx="1"/>
          </p:nvPr>
        </p:nvSpPr>
        <p:spPr>
          <a:xfrm>
            <a:off x="457200" y="1295400"/>
            <a:ext cx="8305800" cy="5334000"/>
          </a:xfrm>
          <a:ln/>
          <a:effectLst>
            <a:outerShdw dist="35921" dir="2699999" algn="ctr" rotWithShape="0">
              <a:schemeClr val="tx1">
                <a:alpha val="100000"/>
              </a:schemeClr>
            </a:outerShdw>
          </a:effectLst>
        </p:spPr>
        <p:txBody>
          <a:bodyPr vert="horz" wrap="square" lIns="91440" tIns="45720" rIns="91440" bIns="45720" anchor="t"/>
          <a:lstStyle/>
          <a:p>
            <a:pPr marL="609600" indent="-609600" eaLnBrk="1" hangingPunct="1">
              <a:buNone/>
            </a:pPr>
            <a:r>
              <a:rPr sz="54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Він завжди обстоює вас у молитвах, щоб ви досконалі були та наповнені всякою Божою волею.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Praying hands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/>
          </a:ln>
        </p:spPr>
      </p:pic>
      <p:sp>
        <p:nvSpPr>
          <p:cNvPr id="29699" name="Rectangle 3"/>
          <p:cNvSpPr>
            <a:spLocks noGrp="1"/>
          </p:cNvSpPr>
          <p:nvPr>
            <p:ph type="ctrTitle"/>
          </p:nvPr>
        </p:nvSpPr>
        <p:spPr>
          <a:xfrm>
            <a:off x="1447800" y="228600"/>
            <a:ext cx="6324600" cy="685800"/>
          </a:xfrm>
          <a:ln/>
          <a:effectLst>
            <a:outerShdw dist="35921" dir="2699999" algn="ctr" rotWithShape="0">
              <a:schemeClr val="tx1">
                <a:alpha val="100000"/>
              </a:schemeClr>
            </a:outerShdw>
          </a:effectLst>
        </p:spPr>
        <p:txBody>
          <a:bodyPr vert="horz" wrap="square" lIns="91440" tIns="45720" rIns="91440" bIns="45720" anchor="ctr"/>
          <a:lstStyle/>
          <a:p>
            <a:pPr eaLnBrk="1" hangingPunct="1"/>
            <a:r>
              <a:rPr b="1" u="sng" kern="1200" dirty="0">
                <a:solidFill>
                  <a:srgbClr val="FFF905"/>
                </a:solidFill>
              </a:rPr>
              <a:t>1 Солунян 5:25</a:t>
            </a:r>
          </a:p>
        </p:txBody>
      </p:sp>
      <p:sp>
        <p:nvSpPr>
          <p:cNvPr id="29700" name="Rectangle 4"/>
          <p:cNvSpPr>
            <a:spLocks noGrp="1"/>
          </p:cNvSpPr>
          <p:nvPr>
            <p:ph type="subTitle" idx="1"/>
          </p:nvPr>
        </p:nvSpPr>
        <p:spPr>
          <a:xfrm>
            <a:off x="762000" y="1752600"/>
            <a:ext cx="7467600" cy="4876800"/>
          </a:xfrm>
          <a:ln/>
          <a:effectLst>
            <a:outerShdw dist="35921" dir="2699999" algn="ctr" rotWithShape="0">
              <a:schemeClr val="tx1">
                <a:alpha val="100000"/>
              </a:schemeClr>
            </a:outerShdw>
          </a:effectLst>
        </p:spPr>
        <p:txBody>
          <a:bodyPr vert="horz" wrap="square" lIns="91440" tIns="45720" rIns="91440" bIns="45720" anchor="t"/>
          <a:lstStyle/>
          <a:p>
            <a:pPr marL="609600" indent="-609600" eaLnBrk="1" hangingPunct="1">
              <a:buNone/>
            </a:pPr>
            <a:r>
              <a:rPr sz="66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Браття, </a:t>
            </a:r>
          </a:p>
          <a:p>
            <a:pPr marL="609600" indent="-609600" eaLnBrk="1" hangingPunct="1">
              <a:buNone/>
            </a:pPr>
            <a:r>
              <a:rPr sz="66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моліться за нас!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 descr="Praying hands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/>
          </a:ln>
        </p:spPr>
      </p:pic>
      <p:sp>
        <p:nvSpPr>
          <p:cNvPr id="31747" name="Rectangle 3"/>
          <p:cNvSpPr>
            <a:spLocks noGrp="1"/>
          </p:cNvSpPr>
          <p:nvPr>
            <p:ph type="ctrTitle"/>
          </p:nvPr>
        </p:nvSpPr>
        <p:spPr>
          <a:xfrm>
            <a:off x="1447800" y="228600"/>
            <a:ext cx="6324600" cy="685800"/>
          </a:xfrm>
          <a:ln/>
          <a:effectLst>
            <a:outerShdw dist="35921" dir="2699999" algn="ctr" rotWithShape="0">
              <a:schemeClr val="tx1">
                <a:alpha val="100000"/>
              </a:schemeClr>
            </a:outerShdw>
          </a:effectLst>
        </p:spPr>
        <p:txBody>
          <a:bodyPr vert="horz" wrap="square" lIns="91440" tIns="45720" rIns="91440" bIns="45720" anchor="ctr"/>
          <a:lstStyle/>
          <a:p>
            <a:pPr eaLnBrk="1" hangingPunct="1"/>
            <a:r>
              <a:rPr b="1" u="sng" kern="1200" dirty="0">
                <a:solidFill>
                  <a:srgbClr val="FFF905"/>
                </a:solidFill>
              </a:rPr>
              <a:t>Луки 22:31–32</a:t>
            </a:r>
          </a:p>
        </p:txBody>
      </p:sp>
      <p:sp>
        <p:nvSpPr>
          <p:cNvPr id="31748" name="Rectangle 4"/>
          <p:cNvSpPr>
            <a:spLocks noGrp="1"/>
          </p:cNvSpPr>
          <p:nvPr>
            <p:ph type="subTitle" idx="1"/>
          </p:nvPr>
        </p:nvSpPr>
        <p:spPr>
          <a:xfrm>
            <a:off x="304800" y="1295400"/>
            <a:ext cx="8610600" cy="5334000"/>
          </a:xfrm>
          <a:ln/>
          <a:effectLst>
            <a:outerShdw dist="35921" dir="2699999" algn="ctr" rotWithShape="0">
              <a:schemeClr val="tx1">
                <a:alpha val="100000"/>
              </a:schemeClr>
            </a:outerShdw>
          </a:effectLst>
        </p:spPr>
        <p:txBody>
          <a:bodyPr vert="horz" wrap="square" lIns="91440" tIns="45720" rIns="91440" bIns="45720" anchor="t"/>
          <a:lstStyle/>
          <a:p>
            <a:pPr marL="609600" indent="-609600" eaLnBrk="1" hangingPunct="1">
              <a:buNone/>
            </a:pPr>
            <a:r>
              <a:rPr sz="54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Симоне, Симоне, ось сатана жадав вас, щоб вас пересіяти, мов ту пшеницю. Я ж молився за тебе, щоб не зменшилась віра твоя.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66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/>
          </p:cNvSpPr>
          <p:nvPr>
            <p:ph type="ctrTitle"/>
          </p:nvPr>
        </p:nvSpPr>
        <p:spPr>
          <a:xfrm>
            <a:off x="838200" y="228600"/>
            <a:ext cx="7086600" cy="685800"/>
          </a:xfrm>
          <a:ln/>
          <a:effectLst>
            <a:outerShdw dist="35921" dir="2699999" algn="ctr" rotWithShape="0">
              <a:schemeClr val="tx1">
                <a:alpha val="100000"/>
              </a:schemeClr>
            </a:outerShdw>
          </a:effectLst>
        </p:spPr>
        <p:txBody>
          <a:bodyPr vert="horz" wrap="square" lIns="91440" tIns="45720" rIns="91440" bIns="45720" anchor="ctr"/>
          <a:lstStyle/>
          <a:p>
            <a:pPr eaLnBrk="1" hangingPunct="1"/>
            <a:endParaRPr sz="5400" b="1" u="sng" kern="1200" dirty="0">
              <a:solidFill>
                <a:schemeClr val="bg1"/>
              </a:solidFill>
              <a:latin typeface="Tekton Pro"/>
            </a:endParaRPr>
          </a:p>
        </p:txBody>
      </p:sp>
      <p:sp>
        <p:nvSpPr>
          <p:cNvPr id="33795" name="Rectangle 4"/>
          <p:cNvSpPr>
            <a:spLocks noGrp="1"/>
          </p:cNvSpPr>
          <p:nvPr>
            <p:ph type="subTitle" idx="1"/>
          </p:nvPr>
        </p:nvSpPr>
        <p:spPr>
          <a:xfrm>
            <a:off x="228600" y="1143000"/>
            <a:ext cx="8534400" cy="5486400"/>
          </a:xfrm>
          <a:ln/>
          <a:effectLst>
            <a:outerShdw dist="53882" dir="2699999" algn="ctr" rotWithShape="0">
              <a:schemeClr val="tx1">
                <a:alpha val="50000"/>
              </a:schemeClr>
            </a:outerShdw>
          </a:effectLst>
        </p:spPr>
        <p:txBody>
          <a:bodyPr vert="horz" wrap="square" lIns="91440" tIns="45720" rIns="91440" bIns="45720" anchor="t"/>
          <a:lstStyle/>
          <a:p>
            <a:pPr marL="609600" indent="-609600" eaLnBrk="1" hangingPunct="1">
              <a:buNone/>
            </a:pPr>
            <a:r>
              <a:rPr sz="54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2.  У Бозі ми отримуємо набагато більше </a:t>
            </a:r>
            <a:r>
              <a:rPr sz="5400" b="1" u="sng" kern="1200" dirty="0">
                <a:solidFill>
                  <a:srgbClr val="FFFF00"/>
                </a:solidFill>
                <a:latin typeface="+mn-lt"/>
                <a:ea typeface="+mn-ea"/>
                <a:cs typeface="+mn-cs"/>
              </a:rPr>
              <a:t>сили</a:t>
            </a:r>
            <a:r>
              <a:rPr sz="54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та </a:t>
            </a:r>
            <a:r>
              <a:rPr sz="5400" b="1" u="sng" kern="1200" dirty="0">
                <a:solidFill>
                  <a:srgbClr val="FFFF00"/>
                </a:solidFill>
                <a:latin typeface="+mn-lt"/>
                <a:ea typeface="+mn-ea"/>
                <a:cs typeface="+mn-cs"/>
              </a:rPr>
              <a:t>впливу</a:t>
            </a:r>
            <a:r>
              <a:rPr sz="54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для допомоги </a:t>
            </a:r>
            <a:r>
              <a:rPr sz="5400" b="1" u="sng" kern="1200" dirty="0">
                <a:solidFill>
                  <a:srgbClr val="FFFF00"/>
                </a:solidFill>
                <a:latin typeface="+mn-lt"/>
                <a:ea typeface="+mn-ea"/>
                <a:cs typeface="+mn-cs"/>
              </a:rPr>
              <a:t>іншим</a:t>
            </a:r>
            <a:r>
              <a:rPr sz="54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, ніж для </a:t>
            </a:r>
            <a:r>
              <a:rPr sz="5400" b="1" u="sng" kern="1200" dirty="0">
                <a:solidFill>
                  <a:srgbClr val="FFFF00"/>
                </a:solidFill>
                <a:latin typeface="+mn-lt"/>
                <a:ea typeface="+mn-ea"/>
                <a:cs typeface="+mn-cs"/>
              </a:rPr>
              <a:t>власних</a:t>
            </a:r>
            <a:r>
              <a:rPr sz="54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потреб.</a:t>
            </a:r>
          </a:p>
        </p:txBody>
      </p:sp>
      <p:sp>
        <p:nvSpPr>
          <p:cNvPr id="1127428" name="Rectangle 5"/>
          <p:cNvSpPr>
            <a:spLocks noChangeArrowheads="1"/>
          </p:cNvSpPr>
          <p:nvPr/>
        </p:nvSpPr>
        <p:spPr bwMode="auto">
          <a:xfrm>
            <a:off x="990600" y="381000"/>
            <a:ext cx="7086600" cy="685800"/>
          </a:xfrm>
          <a:prstGeom prst="rect">
            <a:avLst/>
          </a:prstGeom>
          <a:noFill/>
          <a:ln w="9525">
            <a:noFill/>
            <a:miter lim="800000"/>
          </a:ln>
          <a:effectLst>
            <a:outerShdw dist="35921" dir="2700000" algn="ctr" rotWithShape="0">
              <a:schemeClr val="tx1"/>
            </a:outerShdw>
          </a:effectLst>
        </p:spPr>
        <p:txBody>
          <a:bodyPr anchor="ctr"/>
          <a:lstStyle/>
          <a:p>
            <a:pPr lvl="0" algn="ctr" eaLnBrk="1" hangingPunct="1"/>
            <a:endParaRPr sz="5400" b="1" u="sng" dirty="0">
              <a:solidFill>
                <a:schemeClr val="bg1"/>
              </a:solidFill>
              <a:latin typeface="Tekton Pro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66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/>
          </p:cNvSpPr>
          <p:nvPr>
            <p:ph type="ctrTitle"/>
          </p:nvPr>
        </p:nvSpPr>
        <p:spPr>
          <a:xfrm>
            <a:off x="838200" y="228600"/>
            <a:ext cx="7086600" cy="685800"/>
          </a:xfrm>
          <a:ln/>
          <a:effectLst>
            <a:outerShdw dist="35921" dir="2699999" algn="ctr" rotWithShape="0">
              <a:schemeClr val="tx1">
                <a:alpha val="100000"/>
              </a:schemeClr>
            </a:outerShdw>
          </a:effectLst>
        </p:spPr>
        <p:txBody>
          <a:bodyPr vert="horz" wrap="square" lIns="91440" tIns="45720" rIns="91440" bIns="45720" anchor="ctr"/>
          <a:lstStyle/>
          <a:p>
            <a:pPr eaLnBrk="1" hangingPunct="1"/>
            <a:endParaRPr sz="5400" b="1" u="sng" kern="1200" dirty="0">
              <a:solidFill>
                <a:schemeClr val="bg1"/>
              </a:solidFill>
              <a:latin typeface="Tekton Pro"/>
            </a:endParaRPr>
          </a:p>
        </p:txBody>
      </p:sp>
      <p:sp>
        <p:nvSpPr>
          <p:cNvPr id="35843" name="Rectangle 4"/>
          <p:cNvSpPr>
            <a:spLocks noGrp="1"/>
          </p:cNvSpPr>
          <p:nvPr>
            <p:ph type="subTitle" idx="1"/>
          </p:nvPr>
        </p:nvSpPr>
        <p:spPr>
          <a:xfrm>
            <a:off x="533400" y="1143000"/>
            <a:ext cx="7924800" cy="5486400"/>
          </a:xfrm>
          <a:ln/>
          <a:effectLst>
            <a:outerShdw dist="53882" dir="2699999" algn="ctr" rotWithShape="0">
              <a:schemeClr val="tx1">
                <a:alpha val="50000"/>
              </a:schemeClr>
            </a:outerShdw>
          </a:effectLst>
        </p:spPr>
        <p:txBody>
          <a:bodyPr vert="horz" wrap="square" lIns="91440" tIns="45720" rIns="91440" bIns="45720" anchor="t"/>
          <a:lstStyle/>
          <a:p>
            <a:pPr marL="609600" indent="-609600" eaLnBrk="1" hangingPunct="1">
              <a:buNone/>
            </a:pPr>
            <a:r>
              <a:rPr sz="60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3.  Що більше ми </a:t>
            </a:r>
            <a:r>
              <a:rPr sz="6000" b="1" u="sng" kern="1200" dirty="0">
                <a:solidFill>
                  <a:srgbClr val="FFFF00"/>
                </a:solidFill>
                <a:latin typeface="+mn-lt"/>
                <a:ea typeface="+mn-ea"/>
                <a:cs typeface="+mn-cs"/>
              </a:rPr>
              <a:t>молимося</a:t>
            </a:r>
            <a:r>
              <a:rPr sz="60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за </a:t>
            </a:r>
            <a:r>
              <a:rPr sz="6000" b="1" u="sng" kern="1200" dirty="0">
                <a:solidFill>
                  <a:srgbClr val="FFFF00"/>
                </a:solidFill>
                <a:latin typeface="+mn-lt"/>
                <a:ea typeface="+mn-ea"/>
                <a:cs typeface="+mn-cs"/>
              </a:rPr>
              <a:t>інших</a:t>
            </a:r>
            <a:r>
              <a:rPr sz="60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, то більше </a:t>
            </a:r>
            <a:r>
              <a:rPr sz="6000" b="1" u="sng" kern="1200" dirty="0">
                <a:solidFill>
                  <a:srgbClr val="FFFF00"/>
                </a:solidFill>
                <a:latin typeface="+mn-lt"/>
                <a:ea typeface="+mn-ea"/>
                <a:cs typeface="+mn-cs"/>
              </a:rPr>
              <a:t>інші</a:t>
            </a:r>
            <a:r>
              <a:rPr sz="60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</a:t>
            </a:r>
            <a:r>
              <a:rPr sz="6000" b="1" u="sng" kern="1200" dirty="0">
                <a:solidFill>
                  <a:srgbClr val="FFFF00"/>
                </a:solidFill>
                <a:latin typeface="+mn-lt"/>
                <a:ea typeface="+mn-ea"/>
                <a:cs typeface="+mn-cs"/>
              </a:rPr>
              <a:t>молитимуться</a:t>
            </a:r>
            <a:r>
              <a:rPr sz="60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за </a:t>
            </a:r>
            <a:r>
              <a:rPr sz="6000" b="1" u="sng" kern="1200" dirty="0">
                <a:solidFill>
                  <a:srgbClr val="FFFF00"/>
                </a:solidFill>
                <a:latin typeface="+mn-lt"/>
                <a:ea typeface="+mn-ea"/>
                <a:cs typeface="+mn-cs"/>
              </a:rPr>
              <a:t>нас</a:t>
            </a:r>
            <a:r>
              <a:rPr sz="60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.</a:t>
            </a:r>
          </a:p>
        </p:txBody>
      </p:sp>
      <p:sp>
        <p:nvSpPr>
          <p:cNvPr id="1128452" name="Rectangle 5"/>
          <p:cNvSpPr>
            <a:spLocks noChangeArrowheads="1"/>
          </p:cNvSpPr>
          <p:nvPr/>
        </p:nvSpPr>
        <p:spPr bwMode="auto">
          <a:xfrm>
            <a:off x="990600" y="381000"/>
            <a:ext cx="7086600" cy="685800"/>
          </a:xfrm>
          <a:prstGeom prst="rect">
            <a:avLst/>
          </a:prstGeom>
          <a:noFill/>
          <a:ln w="9525">
            <a:noFill/>
            <a:miter lim="800000"/>
          </a:ln>
          <a:effectLst>
            <a:outerShdw dist="35921" dir="2700000" algn="ctr" rotWithShape="0">
              <a:schemeClr val="tx1"/>
            </a:outerShdw>
          </a:effectLst>
        </p:spPr>
        <p:txBody>
          <a:bodyPr anchor="ctr"/>
          <a:lstStyle/>
          <a:p>
            <a:pPr lvl="0" algn="ctr" eaLnBrk="1" hangingPunct="1"/>
            <a:endParaRPr sz="5400" b="1" u="sng" dirty="0">
              <a:solidFill>
                <a:schemeClr val="bg1"/>
              </a:solidFill>
              <a:latin typeface="Tekton Pro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66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/>
          </p:cNvSpPr>
          <p:nvPr>
            <p:ph type="ctrTitle"/>
          </p:nvPr>
        </p:nvSpPr>
        <p:spPr>
          <a:xfrm>
            <a:off x="838200" y="228600"/>
            <a:ext cx="7086600" cy="685800"/>
          </a:xfrm>
          <a:ln/>
          <a:effectLst>
            <a:outerShdw dist="35921" dir="2699999" algn="ctr" rotWithShape="0">
              <a:schemeClr val="tx1">
                <a:alpha val="100000"/>
              </a:schemeClr>
            </a:outerShdw>
          </a:effectLst>
        </p:spPr>
        <p:txBody>
          <a:bodyPr vert="horz" wrap="square" lIns="91440" tIns="45720" rIns="91440" bIns="45720" anchor="ctr"/>
          <a:lstStyle/>
          <a:p>
            <a:pPr eaLnBrk="1" hangingPunct="1"/>
            <a:endParaRPr sz="5400" b="1" u="sng" kern="1200" dirty="0">
              <a:solidFill>
                <a:schemeClr val="bg1"/>
              </a:solidFill>
              <a:latin typeface="Tekton Pro"/>
            </a:endParaRPr>
          </a:p>
        </p:txBody>
      </p:sp>
      <p:sp>
        <p:nvSpPr>
          <p:cNvPr id="37891" name="Rectangle 4"/>
          <p:cNvSpPr>
            <a:spLocks noGrp="1"/>
          </p:cNvSpPr>
          <p:nvPr>
            <p:ph type="subTitle" idx="1"/>
          </p:nvPr>
        </p:nvSpPr>
        <p:spPr>
          <a:xfrm>
            <a:off x="228600" y="1143000"/>
            <a:ext cx="8534400" cy="5486400"/>
          </a:xfrm>
          <a:ln/>
          <a:effectLst>
            <a:outerShdw dist="53882" dir="2699999" algn="ctr" rotWithShape="0">
              <a:schemeClr val="tx1">
                <a:alpha val="50000"/>
              </a:schemeClr>
            </a:outerShdw>
          </a:effectLst>
        </p:spPr>
        <p:txBody>
          <a:bodyPr vert="horz" wrap="square" lIns="91440" tIns="45720" rIns="91440" bIns="45720" anchor="t"/>
          <a:lstStyle/>
          <a:p>
            <a:pPr marL="609600" indent="-609600" eaLnBrk="1" hangingPunct="1">
              <a:buNone/>
            </a:pPr>
            <a:r>
              <a:rPr sz="60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4.  </a:t>
            </a:r>
            <a:r>
              <a:rPr sz="6000" b="1" u="sng" kern="1200" dirty="0">
                <a:solidFill>
                  <a:srgbClr val="FFFF00"/>
                </a:solidFill>
                <a:latin typeface="+mn-lt"/>
                <a:ea typeface="+mn-ea"/>
                <a:cs typeface="+mn-cs"/>
              </a:rPr>
              <a:t>Найбільший</a:t>
            </a:r>
            <a:r>
              <a:rPr sz="60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вияв </a:t>
            </a:r>
            <a:r>
              <a:rPr sz="6000" b="1" u="sng" kern="1200" dirty="0">
                <a:solidFill>
                  <a:srgbClr val="FFFF00"/>
                </a:solidFill>
                <a:latin typeface="+mn-lt"/>
                <a:ea typeface="+mn-ea"/>
                <a:cs typeface="+mn-cs"/>
              </a:rPr>
              <a:t>любові</a:t>
            </a:r>
            <a:r>
              <a:rPr sz="60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до інших людей з нашого боку — це </a:t>
            </a:r>
            <a:r>
              <a:rPr sz="6000" b="1" u="sng" kern="1200" dirty="0">
                <a:solidFill>
                  <a:srgbClr val="FFFF00"/>
                </a:solidFill>
                <a:latin typeface="+mn-lt"/>
                <a:ea typeface="+mn-ea"/>
                <a:cs typeface="+mn-cs"/>
              </a:rPr>
              <a:t>гаряча</a:t>
            </a:r>
            <a:r>
              <a:rPr sz="60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молитва за їхні </a:t>
            </a:r>
            <a:r>
              <a:rPr sz="6000" b="1" u="sng" kern="1200" dirty="0">
                <a:solidFill>
                  <a:srgbClr val="FFFF00"/>
                </a:solidFill>
                <a:latin typeface="+mn-lt"/>
                <a:ea typeface="+mn-ea"/>
                <a:cs typeface="+mn-cs"/>
              </a:rPr>
              <a:t>потреби</a:t>
            </a:r>
            <a:r>
              <a:rPr sz="60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.</a:t>
            </a:r>
          </a:p>
        </p:txBody>
      </p:sp>
      <p:sp>
        <p:nvSpPr>
          <p:cNvPr id="1129476" name="Rectangle 5"/>
          <p:cNvSpPr>
            <a:spLocks noChangeArrowheads="1"/>
          </p:cNvSpPr>
          <p:nvPr/>
        </p:nvSpPr>
        <p:spPr bwMode="auto">
          <a:xfrm>
            <a:off x="990600" y="381000"/>
            <a:ext cx="7086600" cy="685800"/>
          </a:xfrm>
          <a:prstGeom prst="rect">
            <a:avLst/>
          </a:prstGeom>
          <a:noFill/>
          <a:ln w="9525">
            <a:noFill/>
            <a:miter lim="800000"/>
          </a:ln>
          <a:effectLst>
            <a:outerShdw dist="35921" dir="2700000" algn="ctr" rotWithShape="0">
              <a:schemeClr val="tx1"/>
            </a:outerShdw>
          </a:effectLst>
        </p:spPr>
        <p:txBody>
          <a:bodyPr anchor="ctr"/>
          <a:lstStyle/>
          <a:p>
            <a:pPr lvl="0" algn="ctr" eaLnBrk="1" hangingPunct="1"/>
            <a:endParaRPr sz="5400" b="1" u="sng" dirty="0">
              <a:solidFill>
                <a:schemeClr val="bg1"/>
              </a:solidFill>
              <a:latin typeface="Tekton Pro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66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/>
          </p:cNvSpPr>
          <p:nvPr>
            <p:ph type="ctrTitle"/>
          </p:nvPr>
        </p:nvSpPr>
        <p:spPr>
          <a:xfrm>
            <a:off x="838200" y="228600"/>
            <a:ext cx="7086600" cy="685800"/>
          </a:xfrm>
          <a:ln/>
          <a:effectLst>
            <a:outerShdw dist="35921" dir="2699999" algn="ctr" rotWithShape="0">
              <a:schemeClr val="tx1">
                <a:alpha val="100000"/>
              </a:schemeClr>
            </a:outerShdw>
          </a:effectLst>
        </p:spPr>
        <p:txBody>
          <a:bodyPr vert="horz" wrap="square" lIns="91440" tIns="45720" rIns="91440" bIns="45720" anchor="ctr"/>
          <a:lstStyle/>
          <a:p>
            <a:pPr eaLnBrk="1" hangingPunct="1"/>
            <a:endParaRPr sz="5400" b="1" u="sng" kern="1200" dirty="0">
              <a:solidFill>
                <a:schemeClr val="bg1"/>
              </a:solidFill>
              <a:latin typeface="Tekton Pro"/>
            </a:endParaRPr>
          </a:p>
        </p:txBody>
      </p:sp>
      <p:sp>
        <p:nvSpPr>
          <p:cNvPr id="39939" name="Rectangle 4"/>
          <p:cNvSpPr>
            <a:spLocks noGrp="1"/>
          </p:cNvSpPr>
          <p:nvPr>
            <p:ph type="subTitle" idx="1"/>
          </p:nvPr>
        </p:nvSpPr>
        <p:spPr>
          <a:xfrm>
            <a:off x="228600" y="1143000"/>
            <a:ext cx="8534400" cy="5486400"/>
          </a:xfrm>
          <a:ln/>
          <a:effectLst>
            <a:outerShdw dist="53882" dir="2699999" algn="ctr" rotWithShape="0">
              <a:schemeClr val="tx1">
                <a:alpha val="50000"/>
              </a:schemeClr>
            </a:outerShdw>
          </a:effectLst>
        </p:spPr>
        <p:txBody>
          <a:bodyPr vert="horz" wrap="square" lIns="91440" tIns="45720" rIns="91440" bIns="45720" anchor="t"/>
          <a:lstStyle/>
          <a:p>
            <a:pPr marL="609600" indent="-609600" eaLnBrk="1" hangingPunct="1">
              <a:buNone/>
            </a:pPr>
            <a:r>
              <a:rPr sz="60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5.  Найбільше </a:t>
            </a:r>
            <a:r>
              <a:rPr sz="6000" b="1" u="sng" kern="1200" dirty="0">
                <a:solidFill>
                  <a:srgbClr val="FFFF00"/>
                </a:solidFill>
                <a:latin typeface="+mn-lt"/>
                <a:ea typeface="+mn-ea"/>
                <a:cs typeface="+mn-cs"/>
              </a:rPr>
              <a:t>марнування</a:t>
            </a:r>
            <a:r>
              <a:rPr sz="60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даної Богом </a:t>
            </a:r>
            <a:r>
              <a:rPr sz="6000" b="1" u="sng" kern="1200" dirty="0">
                <a:solidFill>
                  <a:srgbClr val="FFFF00"/>
                </a:solidFill>
                <a:latin typeface="+mn-lt"/>
                <a:ea typeface="+mn-ea"/>
                <a:cs typeface="+mn-cs"/>
              </a:rPr>
              <a:t>сили</a:t>
            </a:r>
            <a:r>
              <a:rPr sz="60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у житті — це </a:t>
            </a:r>
            <a:r>
              <a:rPr sz="6000" b="1" u="sng" kern="1200" dirty="0">
                <a:solidFill>
                  <a:srgbClr val="FFFF00"/>
                </a:solidFill>
                <a:latin typeface="+mn-lt"/>
                <a:ea typeface="+mn-ea"/>
                <a:cs typeface="+mn-cs"/>
              </a:rPr>
              <a:t>відсутність</a:t>
            </a:r>
            <a:r>
              <a:rPr sz="60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молитви за інших.</a:t>
            </a:r>
          </a:p>
        </p:txBody>
      </p:sp>
      <p:sp>
        <p:nvSpPr>
          <p:cNvPr id="1130500" name="Rectangle 5"/>
          <p:cNvSpPr>
            <a:spLocks noChangeArrowheads="1"/>
          </p:cNvSpPr>
          <p:nvPr/>
        </p:nvSpPr>
        <p:spPr bwMode="auto">
          <a:xfrm>
            <a:off x="990600" y="381000"/>
            <a:ext cx="7086600" cy="685800"/>
          </a:xfrm>
          <a:prstGeom prst="rect">
            <a:avLst/>
          </a:prstGeom>
          <a:noFill/>
          <a:ln w="9525">
            <a:noFill/>
            <a:miter lim="800000"/>
          </a:ln>
          <a:effectLst>
            <a:outerShdw dist="35921" dir="2700000" algn="ctr" rotWithShape="0">
              <a:schemeClr val="tx1"/>
            </a:outerShdw>
          </a:effectLst>
        </p:spPr>
        <p:txBody>
          <a:bodyPr anchor="ctr"/>
          <a:lstStyle/>
          <a:p>
            <a:pPr lvl="0" algn="ctr" eaLnBrk="1" hangingPunct="1"/>
            <a:endParaRPr sz="5400" b="1" u="sng" dirty="0">
              <a:solidFill>
                <a:schemeClr val="bg1"/>
              </a:solidFill>
              <a:latin typeface="Tekton Pro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66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/>
          </p:cNvSpPr>
          <p:nvPr>
            <p:ph type="ctrTitle"/>
          </p:nvPr>
        </p:nvSpPr>
        <p:spPr>
          <a:xfrm>
            <a:off x="838200" y="228600"/>
            <a:ext cx="7086600" cy="685800"/>
          </a:xfrm>
          <a:ln/>
          <a:effectLst>
            <a:outerShdw dist="35921" dir="2699999" algn="ctr" rotWithShape="0">
              <a:schemeClr val="tx1">
                <a:alpha val="100000"/>
              </a:schemeClr>
            </a:outerShdw>
          </a:effectLst>
        </p:spPr>
        <p:txBody>
          <a:bodyPr vert="horz" wrap="square" lIns="91440" tIns="45720" rIns="91440" bIns="45720" anchor="ctr"/>
          <a:lstStyle/>
          <a:p>
            <a:pPr eaLnBrk="1" hangingPunct="1"/>
            <a:endParaRPr sz="5400" b="1" u="sng" kern="1200" dirty="0">
              <a:solidFill>
                <a:schemeClr val="bg1"/>
              </a:solidFill>
              <a:latin typeface="Tekton Pro"/>
            </a:endParaRPr>
          </a:p>
        </p:txBody>
      </p:sp>
      <p:sp>
        <p:nvSpPr>
          <p:cNvPr id="41987" name="Rectangle 4"/>
          <p:cNvSpPr>
            <a:spLocks noGrp="1"/>
          </p:cNvSpPr>
          <p:nvPr>
            <p:ph type="subTitle" idx="1"/>
          </p:nvPr>
        </p:nvSpPr>
        <p:spPr>
          <a:xfrm>
            <a:off x="-304800" y="1143000"/>
            <a:ext cx="9448800" cy="5486400"/>
          </a:xfrm>
          <a:ln/>
          <a:effectLst>
            <a:outerShdw dist="53882" dir="2699999" algn="ctr" rotWithShape="0">
              <a:schemeClr val="tx1">
                <a:alpha val="50000"/>
              </a:schemeClr>
            </a:outerShdw>
          </a:effectLst>
        </p:spPr>
        <p:txBody>
          <a:bodyPr vert="horz" wrap="square" lIns="91440" tIns="45720" rIns="91440" bIns="45720" anchor="t"/>
          <a:lstStyle/>
          <a:p>
            <a:pPr marL="609600" indent="-609600" eaLnBrk="1" hangingPunct="1">
              <a:buNone/>
            </a:pPr>
            <a:r>
              <a:rPr sz="60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6.  </a:t>
            </a:r>
            <a:r>
              <a:rPr sz="6000" b="1" u="sng" kern="1200" dirty="0">
                <a:solidFill>
                  <a:srgbClr val="FFFF00"/>
                </a:solidFill>
                <a:latin typeface="+mn-lt"/>
                <a:ea typeface="+mn-ea"/>
                <a:cs typeface="+mn-cs"/>
              </a:rPr>
              <a:t>Небажання</a:t>
            </a:r>
            <a:r>
              <a:rPr sz="60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відводити час для гарячої молитви за інших — це найбільше </a:t>
            </a:r>
            <a:r>
              <a:rPr sz="6000" b="1" u="sng" kern="1200" dirty="0">
                <a:solidFill>
                  <a:srgbClr val="FFFF00"/>
                </a:solidFill>
                <a:latin typeface="+mn-lt"/>
                <a:ea typeface="+mn-ea"/>
                <a:cs typeface="+mn-cs"/>
              </a:rPr>
              <a:t>недбальство</a:t>
            </a:r>
            <a:r>
              <a:rPr sz="60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та вияв </a:t>
            </a:r>
            <a:r>
              <a:rPr sz="6000" b="1" u="sng" kern="1200" dirty="0">
                <a:solidFill>
                  <a:srgbClr val="FFFF00"/>
                </a:solidFill>
                <a:latin typeface="+mn-lt"/>
                <a:ea typeface="+mn-ea"/>
                <a:cs typeface="+mn-cs"/>
              </a:rPr>
              <a:t>егоїзму</a:t>
            </a:r>
            <a:r>
              <a:rPr sz="60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з нашого боку.</a:t>
            </a:r>
          </a:p>
        </p:txBody>
      </p:sp>
      <p:sp>
        <p:nvSpPr>
          <p:cNvPr id="1131524" name="Rectangle 5"/>
          <p:cNvSpPr>
            <a:spLocks noChangeArrowheads="1"/>
          </p:cNvSpPr>
          <p:nvPr/>
        </p:nvSpPr>
        <p:spPr bwMode="auto">
          <a:xfrm>
            <a:off x="990600" y="381000"/>
            <a:ext cx="7086600" cy="685800"/>
          </a:xfrm>
          <a:prstGeom prst="rect">
            <a:avLst/>
          </a:prstGeom>
          <a:noFill/>
          <a:ln w="9525">
            <a:noFill/>
            <a:miter lim="800000"/>
          </a:ln>
          <a:effectLst>
            <a:outerShdw dist="35921" dir="2700000" algn="ctr" rotWithShape="0">
              <a:schemeClr val="tx1"/>
            </a:outerShdw>
          </a:effectLst>
        </p:spPr>
        <p:txBody>
          <a:bodyPr anchor="ctr"/>
          <a:lstStyle/>
          <a:p>
            <a:pPr lvl="0" algn="ctr" eaLnBrk="1" hangingPunct="1"/>
            <a:endParaRPr sz="5400" b="1" u="sng" dirty="0">
              <a:solidFill>
                <a:schemeClr val="bg1"/>
              </a:solidFill>
              <a:latin typeface="Tekton Pro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66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ctrTitle"/>
          </p:nvPr>
        </p:nvSpPr>
        <p:spPr>
          <a:xfrm>
            <a:off x="838200" y="228600"/>
            <a:ext cx="7086600" cy="685800"/>
          </a:xfrm>
          <a:ln/>
          <a:effectLst>
            <a:outerShdw dist="35921" dir="2699999" algn="ctr" rotWithShape="0">
              <a:schemeClr val="tx1">
                <a:alpha val="100000"/>
              </a:schemeClr>
            </a:outerShdw>
          </a:effectLst>
        </p:spPr>
        <p:txBody>
          <a:bodyPr vert="horz" wrap="square" lIns="91440" tIns="45720" rIns="91440" bIns="45720" anchor="ctr"/>
          <a:lstStyle/>
          <a:p>
            <a:pPr eaLnBrk="1" hangingPunct="1"/>
            <a:endParaRPr sz="5400" b="1" u="sng" kern="1200" dirty="0">
              <a:solidFill>
                <a:schemeClr val="bg1"/>
              </a:solidFill>
              <a:latin typeface="Tekton Pro"/>
            </a:endParaRPr>
          </a:p>
        </p:txBody>
      </p:sp>
      <p:sp>
        <p:nvSpPr>
          <p:cNvPr id="7171" name="Rectangle 4"/>
          <p:cNvSpPr>
            <a:spLocks noGrp="1"/>
          </p:cNvSpPr>
          <p:nvPr>
            <p:ph type="subTitle" idx="1"/>
          </p:nvPr>
        </p:nvSpPr>
        <p:spPr>
          <a:xfrm>
            <a:off x="228600" y="1143000"/>
            <a:ext cx="8534400" cy="5486400"/>
          </a:xfrm>
          <a:ln/>
          <a:effectLst>
            <a:outerShdw dist="53882" dir="2699999" algn="ctr" rotWithShape="0">
              <a:schemeClr val="tx1">
                <a:alpha val="50000"/>
              </a:schemeClr>
            </a:outerShdw>
          </a:effectLst>
        </p:spPr>
        <p:txBody>
          <a:bodyPr vert="horz" wrap="square" lIns="91440" tIns="45720" rIns="91440" bIns="45720" anchor="t"/>
          <a:lstStyle/>
          <a:p>
            <a:pPr marL="609600" indent="-609600" eaLnBrk="1" hangingPunct="1">
              <a:lnSpc>
                <a:spcPct val="90000"/>
              </a:lnSpc>
              <a:buNone/>
            </a:pPr>
            <a:r>
              <a:rPr sz="54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1.  Найбільша </a:t>
            </a:r>
            <a:r>
              <a:rPr sz="5400" b="1" u="sng" kern="1200" dirty="0">
                <a:solidFill>
                  <a:srgbClr val="FFFF00"/>
                </a:solidFill>
                <a:latin typeface="+mn-lt"/>
                <a:ea typeface="+mn-ea"/>
                <a:cs typeface="+mn-cs"/>
              </a:rPr>
              <a:t>сила</a:t>
            </a:r>
            <a:r>
              <a:rPr sz="54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, яка нам дається для благословень, перемоги, звершень у праці та перемін у житті — це </a:t>
            </a:r>
            <a:r>
              <a:rPr sz="5400" b="1" u="sng" kern="1200" dirty="0">
                <a:solidFill>
                  <a:srgbClr val="FFFF00"/>
                </a:solidFill>
                <a:latin typeface="+mn-lt"/>
                <a:ea typeface="+mn-ea"/>
                <a:cs typeface="+mn-cs"/>
              </a:rPr>
              <a:t>заступницька</a:t>
            </a:r>
            <a:r>
              <a:rPr sz="5400" b="1" kern="1200" dirty="0">
                <a:solidFill>
                  <a:srgbClr val="FFFF00"/>
                </a:solidFill>
                <a:latin typeface="+mn-lt"/>
                <a:ea typeface="+mn-ea"/>
                <a:cs typeface="+mn-cs"/>
              </a:rPr>
              <a:t> </a:t>
            </a:r>
            <a:r>
              <a:rPr sz="5400" b="1" u="sng" kern="1200" dirty="0">
                <a:solidFill>
                  <a:srgbClr val="FFFF00"/>
                </a:solidFill>
                <a:latin typeface="+mn-lt"/>
                <a:ea typeface="+mn-ea"/>
                <a:cs typeface="+mn-cs"/>
              </a:rPr>
              <a:t>молитва</a:t>
            </a:r>
            <a:r>
              <a:rPr sz="5400" b="1" kern="1200" dirty="0">
                <a:solidFill>
                  <a:srgbClr val="FFFF00"/>
                </a:solidFill>
                <a:latin typeface="+mn-lt"/>
                <a:ea typeface="+mn-ea"/>
                <a:cs typeface="+mn-cs"/>
              </a:rPr>
              <a:t>.</a:t>
            </a:r>
          </a:p>
        </p:txBody>
      </p:sp>
      <p:sp>
        <p:nvSpPr>
          <p:cNvPr id="1114116" name="Rectangle 5"/>
          <p:cNvSpPr>
            <a:spLocks noChangeArrowheads="1"/>
          </p:cNvSpPr>
          <p:nvPr/>
        </p:nvSpPr>
        <p:spPr bwMode="auto">
          <a:xfrm>
            <a:off x="990600" y="381000"/>
            <a:ext cx="7086600" cy="685800"/>
          </a:xfrm>
          <a:prstGeom prst="rect">
            <a:avLst/>
          </a:prstGeom>
          <a:noFill/>
          <a:ln w="9525">
            <a:noFill/>
            <a:miter lim="800000"/>
          </a:ln>
          <a:effectLst>
            <a:outerShdw dist="35921" dir="2700000" algn="ctr" rotWithShape="0">
              <a:schemeClr val="tx1"/>
            </a:outerShdw>
          </a:effectLst>
        </p:spPr>
        <p:txBody>
          <a:bodyPr anchor="ctr"/>
          <a:lstStyle/>
          <a:p>
            <a:pPr lvl="0" algn="ctr" eaLnBrk="1" hangingPunct="1"/>
            <a:endParaRPr sz="5400" b="1" u="sng" dirty="0">
              <a:solidFill>
                <a:schemeClr val="bg1"/>
              </a:solidFill>
              <a:latin typeface="Tekton Pro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66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/>
          </p:cNvSpPr>
          <p:nvPr>
            <p:ph type="ctrTitle"/>
          </p:nvPr>
        </p:nvSpPr>
        <p:spPr>
          <a:xfrm>
            <a:off x="838200" y="228600"/>
            <a:ext cx="7086600" cy="685800"/>
          </a:xfrm>
          <a:ln/>
          <a:effectLst>
            <a:outerShdw dist="35921" dir="2699999" algn="ctr" rotWithShape="0">
              <a:schemeClr val="tx1">
                <a:alpha val="100000"/>
              </a:schemeClr>
            </a:outerShdw>
          </a:effectLst>
        </p:spPr>
        <p:txBody>
          <a:bodyPr vert="horz" wrap="square" lIns="91440" tIns="45720" rIns="91440" bIns="45720" anchor="ctr"/>
          <a:lstStyle/>
          <a:p>
            <a:pPr eaLnBrk="1" hangingPunct="1"/>
            <a:endParaRPr sz="5400" b="1" u="sng" kern="1200" dirty="0">
              <a:solidFill>
                <a:schemeClr val="bg1"/>
              </a:solidFill>
              <a:latin typeface="Tekton Pro"/>
            </a:endParaRPr>
          </a:p>
        </p:txBody>
      </p:sp>
      <p:sp>
        <p:nvSpPr>
          <p:cNvPr id="44035" name="Rectangle 4"/>
          <p:cNvSpPr>
            <a:spLocks noGrp="1"/>
          </p:cNvSpPr>
          <p:nvPr>
            <p:ph type="subTitle" idx="1"/>
          </p:nvPr>
        </p:nvSpPr>
        <p:spPr>
          <a:xfrm>
            <a:off x="228600" y="1143000"/>
            <a:ext cx="8534400" cy="5486400"/>
          </a:xfrm>
          <a:ln/>
          <a:effectLst>
            <a:outerShdw dist="53882" dir="2699999" algn="ctr" rotWithShape="0">
              <a:schemeClr val="tx1">
                <a:alpha val="50000"/>
              </a:schemeClr>
            </a:outerShdw>
          </a:effectLst>
        </p:spPr>
        <p:txBody>
          <a:bodyPr vert="horz" wrap="square" lIns="91440" tIns="45720" rIns="91440" bIns="45720" anchor="t"/>
          <a:lstStyle/>
          <a:p>
            <a:pPr marL="609600" indent="-609600" eaLnBrk="1" hangingPunct="1">
              <a:buNone/>
            </a:pPr>
            <a:r>
              <a:rPr sz="60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7.  Напевно, серед того, що ми </a:t>
            </a:r>
            <a:r>
              <a:rPr sz="6000" b="1" u="sng" kern="1200" dirty="0">
                <a:solidFill>
                  <a:srgbClr val="FFFF00"/>
                </a:solidFill>
                <a:latin typeface="+mn-lt"/>
                <a:ea typeface="+mn-ea"/>
                <a:cs typeface="+mn-cs"/>
              </a:rPr>
              <a:t>говоримо</a:t>
            </a:r>
            <a:r>
              <a:rPr sz="60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іншим, найбільш </a:t>
            </a:r>
            <a:r>
              <a:rPr sz="6000" b="1" u="sng" kern="1200" dirty="0">
                <a:solidFill>
                  <a:srgbClr val="FFFF00"/>
                </a:solidFill>
                <a:latin typeface="+mn-lt"/>
                <a:ea typeface="+mn-ea"/>
                <a:cs typeface="+mn-cs"/>
              </a:rPr>
              <a:t>порожніми</a:t>
            </a:r>
            <a:r>
              <a:rPr sz="60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є слова: «</a:t>
            </a:r>
            <a:r>
              <a:rPr sz="6000" b="1" u="sng" kern="1200" dirty="0">
                <a:solidFill>
                  <a:srgbClr val="FFFF00"/>
                </a:solidFill>
                <a:latin typeface="+mn-lt"/>
                <a:ea typeface="+mn-ea"/>
                <a:cs typeface="+mn-cs"/>
              </a:rPr>
              <a:t>Буду за вас молитися</a:t>
            </a:r>
            <a:r>
              <a:rPr sz="60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».</a:t>
            </a:r>
          </a:p>
        </p:txBody>
      </p:sp>
      <p:sp>
        <p:nvSpPr>
          <p:cNvPr id="1132548" name="Rectangle 5"/>
          <p:cNvSpPr>
            <a:spLocks noChangeArrowheads="1"/>
          </p:cNvSpPr>
          <p:nvPr/>
        </p:nvSpPr>
        <p:spPr bwMode="auto">
          <a:xfrm>
            <a:off x="990600" y="381000"/>
            <a:ext cx="7086600" cy="685800"/>
          </a:xfrm>
          <a:prstGeom prst="rect">
            <a:avLst/>
          </a:prstGeom>
          <a:noFill/>
          <a:ln w="9525">
            <a:noFill/>
            <a:miter lim="800000"/>
          </a:ln>
          <a:effectLst>
            <a:outerShdw dist="35921" dir="2700000" algn="ctr" rotWithShape="0">
              <a:schemeClr val="tx1"/>
            </a:outerShdw>
          </a:effectLst>
        </p:spPr>
        <p:txBody>
          <a:bodyPr anchor="ctr"/>
          <a:lstStyle/>
          <a:p>
            <a:pPr lvl="0" algn="ctr" eaLnBrk="1" hangingPunct="1"/>
            <a:endParaRPr sz="5400" b="1" u="sng" dirty="0">
              <a:solidFill>
                <a:schemeClr val="bg1"/>
              </a:solidFill>
              <a:latin typeface="Tekton Pro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66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/>
          </p:cNvSpPr>
          <p:nvPr>
            <p:ph type="ctrTitle"/>
          </p:nvPr>
        </p:nvSpPr>
        <p:spPr>
          <a:xfrm>
            <a:off x="838200" y="228600"/>
            <a:ext cx="7086600" cy="685800"/>
          </a:xfrm>
          <a:ln/>
          <a:effectLst>
            <a:outerShdw dist="35921" dir="2699999" algn="ctr" rotWithShape="0">
              <a:schemeClr val="tx1">
                <a:alpha val="100000"/>
              </a:schemeClr>
            </a:outerShdw>
          </a:effectLst>
        </p:spPr>
        <p:txBody>
          <a:bodyPr vert="horz" wrap="square" lIns="91440" tIns="45720" rIns="91440" bIns="45720" anchor="ctr"/>
          <a:lstStyle/>
          <a:p>
            <a:pPr eaLnBrk="1" hangingPunct="1"/>
            <a:endParaRPr sz="5400" b="1" u="sng" kern="1200" dirty="0">
              <a:solidFill>
                <a:schemeClr val="bg1"/>
              </a:solidFill>
              <a:latin typeface="Tekton Pro"/>
            </a:endParaRPr>
          </a:p>
        </p:txBody>
      </p:sp>
      <p:sp>
        <p:nvSpPr>
          <p:cNvPr id="46083" name="Rectangle 4"/>
          <p:cNvSpPr>
            <a:spLocks noGrp="1"/>
          </p:cNvSpPr>
          <p:nvPr>
            <p:ph type="subTitle" idx="1"/>
          </p:nvPr>
        </p:nvSpPr>
        <p:spPr>
          <a:xfrm>
            <a:off x="228600" y="1143000"/>
            <a:ext cx="8534400" cy="5486400"/>
          </a:xfrm>
          <a:ln/>
          <a:effectLst>
            <a:outerShdw dist="53882" dir="2699999" algn="ctr" rotWithShape="0">
              <a:schemeClr val="tx1">
                <a:alpha val="50000"/>
              </a:schemeClr>
            </a:outerShdw>
          </a:effectLst>
        </p:spPr>
        <p:txBody>
          <a:bodyPr vert="horz" wrap="square" lIns="91440" tIns="45720" rIns="91440" bIns="45720" anchor="t"/>
          <a:lstStyle/>
          <a:p>
            <a:pPr marL="609600" indent="-609600" eaLnBrk="1" hangingPunct="1">
              <a:buNone/>
            </a:pPr>
            <a:r>
              <a:rPr sz="60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8.  </a:t>
            </a:r>
            <a:r>
              <a:rPr sz="6000" b="1" u="sng" kern="1200" dirty="0">
                <a:solidFill>
                  <a:srgbClr val="FFFF00"/>
                </a:solidFill>
                <a:latin typeface="+mn-lt"/>
                <a:ea typeface="+mn-ea"/>
                <a:cs typeface="+mn-cs"/>
              </a:rPr>
              <a:t>Видимість</a:t>
            </a:r>
            <a:r>
              <a:rPr sz="60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молитви </a:t>
            </a:r>
            <a:r>
              <a:rPr sz="6000" b="1" u="sng" kern="1200" dirty="0">
                <a:solidFill>
                  <a:srgbClr val="FFFF00"/>
                </a:solidFill>
                <a:latin typeface="+mn-lt"/>
                <a:ea typeface="+mn-ea"/>
                <a:cs typeface="+mn-cs"/>
              </a:rPr>
              <a:t>коштує</a:t>
            </a:r>
            <a:r>
              <a:rPr sz="60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нам дуже мало — на неї не тратиться багато </a:t>
            </a:r>
            <a:r>
              <a:rPr sz="6000" b="1" u="sng" kern="1200" dirty="0">
                <a:solidFill>
                  <a:srgbClr val="FFFF00"/>
                </a:solidFill>
                <a:latin typeface="+mn-lt"/>
                <a:ea typeface="+mn-ea"/>
                <a:cs typeface="+mn-cs"/>
              </a:rPr>
              <a:t>часу</a:t>
            </a:r>
            <a:r>
              <a:rPr sz="60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і заради неї не треба </a:t>
            </a:r>
            <a:r>
              <a:rPr sz="6000" b="1" u="sng" kern="1200" dirty="0">
                <a:solidFill>
                  <a:srgbClr val="FFFF00"/>
                </a:solidFill>
                <a:latin typeface="+mn-lt"/>
                <a:ea typeface="+mn-ea"/>
                <a:cs typeface="+mn-cs"/>
              </a:rPr>
              <a:t>жертвувати</a:t>
            </a:r>
            <a:r>
              <a:rPr sz="60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іншими справами.</a:t>
            </a:r>
          </a:p>
        </p:txBody>
      </p:sp>
      <p:sp>
        <p:nvSpPr>
          <p:cNvPr id="1133572" name="Rectangle 5"/>
          <p:cNvSpPr>
            <a:spLocks noChangeArrowheads="1"/>
          </p:cNvSpPr>
          <p:nvPr/>
        </p:nvSpPr>
        <p:spPr bwMode="auto">
          <a:xfrm>
            <a:off x="990600" y="381000"/>
            <a:ext cx="7086600" cy="685800"/>
          </a:xfrm>
          <a:prstGeom prst="rect">
            <a:avLst/>
          </a:prstGeom>
          <a:noFill/>
          <a:ln w="9525">
            <a:noFill/>
            <a:miter lim="800000"/>
          </a:ln>
          <a:effectLst>
            <a:outerShdw dist="35921" dir="2700000" algn="ctr" rotWithShape="0">
              <a:schemeClr val="tx1"/>
            </a:outerShdw>
          </a:effectLst>
        </p:spPr>
        <p:txBody>
          <a:bodyPr anchor="ctr"/>
          <a:lstStyle/>
          <a:p>
            <a:pPr lvl="0" algn="ctr" eaLnBrk="1" hangingPunct="1"/>
            <a:endParaRPr sz="5400" b="1" u="sng" dirty="0">
              <a:solidFill>
                <a:schemeClr val="bg1"/>
              </a:solidFill>
              <a:latin typeface="Tekton Pro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130" name="Picture 2" descr="Praying hands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/>
          </a:ln>
        </p:spPr>
      </p:pic>
      <p:sp>
        <p:nvSpPr>
          <p:cNvPr id="48131" name="Rectangle 3"/>
          <p:cNvSpPr>
            <a:spLocks noGrp="1"/>
          </p:cNvSpPr>
          <p:nvPr>
            <p:ph type="ctrTitle"/>
          </p:nvPr>
        </p:nvSpPr>
        <p:spPr>
          <a:xfrm>
            <a:off x="1447800" y="228600"/>
            <a:ext cx="6324600" cy="685800"/>
          </a:xfrm>
          <a:ln/>
          <a:effectLst>
            <a:outerShdw dist="35921" dir="2699999" algn="ctr" rotWithShape="0">
              <a:schemeClr val="tx1">
                <a:alpha val="100000"/>
              </a:schemeClr>
            </a:outerShdw>
          </a:effectLst>
        </p:spPr>
        <p:txBody>
          <a:bodyPr vert="horz" wrap="square" lIns="91440" tIns="45720" rIns="91440" bIns="45720" anchor="ctr"/>
          <a:lstStyle/>
          <a:p>
            <a:pPr eaLnBrk="1" hangingPunct="1"/>
            <a:r>
              <a:rPr b="1" u="sng" kern="1200" dirty="0">
                <a:solidFill>
                  <a:srgbClr val="FFF905"/>
                </a:solidFill>
              </a:rPr>
              <a:t>Колосян 4:12</a:t>
            </a:r>
          </a:p>
        </p:txBody>
      </p:sp>
      <p:sp>
        <p:nvSpPr>
          <p:cNvPr id="48132" name="Rectangle 4"/>
          <p:cNvSpPr>
            <a:spLocks noGrp="1"/>
          </p:cNvSpPr>
          <p:nvPr>
            <p:ph type="subTitle" idx="1"/>
          </p:nvPr>
        </p:nvSpPr>
        <p:spPr>
          <a:xfrm>
            <a:off x="457200" y="1295400"/>
            <a:ext cx="8305800" cy="5334000"/>
          </a:xfrm>
          <a:ln/>
          <a:effectLst>
            <a:outerShdw dist="35921" dir="2699999" algn="ctr" rotWithShape="0">
              <a:schemeClr val="tx1">
                <a:alpha val="100000"/>
              </a:schemeClr>
            </a:outerShdw>
          </a:effectLst>
        </p:spPr>
        <p:txBody>
          <a:bodyPr vert="horz" wrap="square" lIns="91440" tIns="45720" rIns="91440" bIns="45720" anchor="t"/>
          <a:lstStyle/>
          <a:p>
            <a:pPr marL="609600" indent="-609600" eaLnBrk="1" hangingPunct="1">
              <a:buNone/>
            </a:pPr>
            <a:r>
              <a:rPr sz="54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Поздоровлює вас Епафрас, що з ваших, раб Христа Ісуса.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178" name="Picture 2" descr="Praying hands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/>
          </a:ln>
        </p:spPr>
      </p:pic>
      <p:sp>
        <p:nvSpPr>
          <p:cNvPr id="50179" name="Rectangle 3"/>
          <p:cNvSpPr>
            <a:spLocks noGrp="1"/>
          </p:cNvSpPr>
          <p:nvPr>
            <p:ph type="ctrTitle"/>
          </p:nvPr>
        </p:nvSpPr>
        <p:spPr>
          <a:xfrm>
            <a:off x="1447800" y="228600"/>
            <a:ext cx="6324600" cy="685800"/>
          </a:xfrm>
          <a:ln/>
          <a:effectLst>
            <a:outerShdw dist="35921" dir="2699999" algn="ctr" rotWithShape="0">
              <a:schemeClr val="tx1">
                <a:alpha val="100000"/>
              </a:schemeClr>
            </a:outerShdw>
          </a:effectLst>
        </p:spPr>
        <p:txBody>
          <a:bodyPr vert="horz" wrap="square" lIns="91440" tIns="45720" rIns="91440" bIns="45720" anchor="ctr"/>
          <a:lstStyle/>
          <a:p>
            <a:pPr eaLnBrk="1" hangingPunct="1"/>
            <a:endParaRPr b="1" u="sng" kern="1200" dirty="0">
              <a:solidFill>
                <a:schemeClr val="bg1"/>
              </a:solidFill>
            </a:endParaRPr>
          </a:p>
        </p:txBody>
      </p:sp>
      <p:sp>
        <p:nvSpPr>
          <p:cNvPr id="50180" name="Rectangle 4"/>
          <p:cNvSpPr>
            <a:spLocks noGrp="1"/>
          </p:cNvSpPr>
          <p:nvPr>
            <p:ph type="subTitle" idx="1"/>
          </p:nvPr>
        </p:nvSpPr>
        <p:spPr>
          <a:xfrm>
            <a:off x="457200" y="1295400"/>
            <a:ext cx="8305800" cy="5334000"/>
          </a:xfrm>
          <a:ln/>
          <a:effectLst>
            <a:outerShdw dist="35921" dir="2699999" algn="ctr" rotWithShape="0">
              <a:schemeClr val="tx1">
                <a:alpha val="100000"/>
              </a:schemeClr>
            </a:outerShdw>
          </a:effectLst>
        </p:spPr>
        <p:txBody>
          <a:bodyPr vert="horz" wrap="square" lIns="91440" tIns="45720" rIns="91440" bIns="45720" anchor="t"/>
          <a:lstStyle/>
          <a:p>
            <a:pPr marL="609600" indent="-609600" eaLnBrk="1" hangingPunct="1">
              <a:buNone/>
            </a:pPr>
            <a:r>
              <a:rPr sz="54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Він завжди обстоює вас у молитвах, щоб ви досконалі були та наповнені всякою Божою волею.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66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/>
          </p:cNvSpPr>
          <p:nvPr>
            <p:ph type="ctrTitle"/>
          </p:nvPr>
        </p:nvSpPr>
        <p:spPr>
          <a:xfrm>
            <a:off x="838200" y="228600"/>
            <a:ext cx="7086600" cy="685800"/>
          </a:xfrm>
          <a:ln/>
          <a:effectLst>
            <a:outerShdw dist="35921" dir="2699999" algn="ctr" rotWithShape="0">
              <a:schemeClr val="tx1">
                <a:alpha val="100000"/>
              </a:schemeClr>
            </a:outerShdw>
          </a:effectLst>
        </p:spPr>
        <p:txBody>
          <a:bodyPr vert="horz" wrap="square" lIns="91440" tIns="45720" rIns="91440" bIns="45720" anchor="ctr"/>
          <a:lstStyle/>
          <a:p>
            <a:pPr eaLnBrk="1" hangingPunct="1"/>
            <a:endParaRPr sz="5400" b="1" u="sng" kern="1200" dirty="0">
              <a:solidFill>
                <a:schemeClr val="bg1"/>
              </a:solidFill>
              <a:latin typeface="Tekton Pro"/>
            </a:endParaRPr>
          </a:p>
        </p:txBody>
      </p:sp>
      <p:sp>
        <p:nvSpPr>
          <p:cNvPr id="52227" name="Rectangle 4"/>
          <p:cNvSpPr>
            <a:spLocks noGrp="1"/>
          </p:cNvSpPr>
          <p:nvPr>
            <p:ph type="subTitle" idx="1"/>
          </p:nvPr>
        </p:nvSpPr>
        <p:spPr>
          <a:xfrm>
            <a:off x="228600" y="1143000"/>
            <a:ext cx="8534400" cy="5486400"/>
          </a:xfrm>
          <a:ln/>
          <a:effectLst>
            <a:outerShdw dist="53882" dir="2699999" algn="ctr" rotWithShape="0">
              <a:schemeClr val="tx1">
                <a:alpha val="50000"/>
              </a:schemeClr>
            </a:outerShdw>
          </a:effectLst>
        </p:spPr>
        <p:txBody>
          <a:bodyPr vert="horz" wrap="square" lIns="91440" tIns="45720" rIns="91440" bIns="45720" anchor="t"/>
          <a:lstStyle/>
          <a:p>
            <a:pPr marL="609600" indent="-609600" eaLnBrk="1" hangingPunct="1">
              <a:buNone/>
            </a:pPr>
            <a:r>
              <a:rPr sz="60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9.  </a:t>
            </a:r>
            <a:r>
              <a:rPr sz="6000" b="1" u="sng" kern="1200" dirty="0">
                <a:solidFill>
                  <a:srgbClr val="FFFF00"/>
                </a:solidFill>
                <a:latin typeface="+mn-lt"/>
                <a:ea typeface="+mn-ea"/>
                <a:cs typeface="+mn-cs"/>
              </a:rPr>
              <a:t>Видимість</a:t>
            </a:r>
            <a:r>
              <a:rPr sz="60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молитви — це </a:t>
            </a:r>
            <a:r>
              <a:rPr sz="6000" b="1" u="sng" kern="1200" dirty="0">
                <a:solidFill>
                  <a:srgbClr val="FFFF00"/>
                </a:solidFill>
                <a:latin typeface="+mn-lt"/>
                <a:ea typeface="+mn-ea"/>
                <a:cs typeface="+mn-cs"/>
              </a:rPr>
              <a:t>легко</a:t>
            </a:r>
            <a:r>
              <a:rPr sz="60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, комфортно та </a:t>
            </a:r>
            <a:r>
              <a:rPr sz="6000" b="1" u="sng" kern="1200" dirty="0">
                <a:solidFill>
                  <a:srgbClr val="FFFF00"/>
                </a:solidFill>
                <a:latin typeface="+mn-lt"/>
                <a:ea typeface="+mn-ea"/>
                <a:cs typeface="+mn-cs"/>
              </a:rPr>
              <a:t>зручно</a:t>
            </a:r>
            <a:r>
              <a:rPr sz="60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.</a:t>
            </a:r>
          </a:p>
        </p:txBody>
      </p:sp>
      <p:sp>
        <p:nvSpPr>
          <p:cNvPr id="1136644" name="Rectangle 5"/>
          <p:cNvSpPr>
            <a:spLocks noChangeArrowheads="1"/>
          </p:cNvSpPr>
          <p:nvPr/>
        </p:nvSpPr>
        <p:spPr bwMode="auto">
          <a:xfrm>
            <a:off x="990600" y="381000"/>
            <a:ext cx="7086600" cy="685800"/>
          </a:xfrm>
          <a:prstGeom prst="rect">
            <a:avLst/>
          </a:prstGeom>
          <a:noFill/>
          <a:ln w="9525">
            <a:noFill/>
            <a:miter lim="800000"/>
          </a:ln>
          <a:effectLst>
            <a:outerShdw dist="35921" dir="2700000" algn="ctr" rotWithShape="0">
              <a:schemeClr val="tx1"/>
            </a:outerShdw>
          </a:effectLst>
        </p:spPr>
        <p:txBody>
          <a:bodyPr anchor="ctr"/>
          <a:lstStyle/>
          <a:p>
            <a:pPr lvl="0" algn="ctr" eaLnBrk="1" hangingPunct="1"/>
            <a:endParaRPr sz="5400" b="1" u="sng" dirty="0">
              <a:solidFill>
                <a:schemeClr val="bg1"/>
              </a:solidFill>
              <a:latin typeface="Tekton Pro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66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/>
          </p:cNvSpPr>
          <p:nvPr>
            <p:ph type="ctrTitle"/>
          </p:nvPr>
        </p:nvSpPr>
        <p:spPr>
          <a:xfrm>
            <a:off x="838200" y="228600"/>
            <a:ext cx="7086600" cy="685800"/>
          </a:xfrm>
          <a:ln/>
          <a:effectLst>
            <a:outerShdw dist="35921" dir="2699999" algn="ctr" rotWithShape="0">
              <a:schemeClr val="tx1">
                <a:alpha val="100000"/>
              </a:schemeClr>
            </a:outerShdw>
          </a:effectLst>
        </p:spPr>
        <p:txBody>
          <a:bodyPr vert="horz" wrap="square" lIns="91440" tIns="45720" rIns="91440" bIns="45720" anchor="ctr"/>
          <a:lstStyle/>
          <a:p>
            <a:pPr eaLnBrk="1" hangingPunct="1"/>
            <a:endParaRPr sz="5400" b="1" u="sng" kern="1200" dirty="0">
              <a:solidFill>
                <a:schemeClr val="bg1"/>
              </a:solidFill>
              <a:latin typeface="Tekton Pro"/>
            </a:endParaRPr>
          </a:p>
        </p:txBody>
      </p:sp>
      <p:sp>
        <p:nvSpPr>
          <p:cNvPr id="466330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28600" y="1143000"/>
            <a:ext cx="8534400" cy="5486400"/>
          </a:xfrm>
          <a:effectLst>
            <a:outerShdw dist="53882" dir="2700000" algn="ctr" rotWithShape="0">
              <a:schemeClr val="tx1">
                <a:alpha val="50000"/>
              </a:schemeClr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pPr marL="609600" marR="0" lvl="0" indent="-6096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5400" b="1" i="0" u="none" strike="noStrike" kern="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10.</a:t>
            </a:r>
            <a:r>
              <a:rPr kumimoji="0" lang="en-US" sz="5400" b="1" i="0" u="none" strike="noStrike" kern="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 Коли створюється </a:t>
            </a:r>
            <a:r>
              <a:rPr kumimoji="0" lang="en-US" sz="5400" b="1" i="0" u="sng" strike="noStrike" kern="0" cap="none" spc="0" normalizeH="0" baseline="0" noProof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видимість</a:t>
            </a:r>
            <a:r>
              <a:rPr kumimoji="0" lang="en-US" sz="5400" b="1" i="0" u="none" strike="noStrike" kern="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5400" b="1" i="0" u="none" strike="noStrike" kern="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молитви, тоді</a:t>
            </a:r>
            <a:r>
              <a:rPr kumimoji="0" lang="en-US" sz="5400" b="1" i="0" u="none" strike="noStrike" kern="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5400" b="1" i="0" u="none" strike="noStrike" kern="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Бог</a:t>
            </a:r>
            <a:r>
              <a:rPr kumimoji="0" lang="en-US" sz="5400" b="1" i="0" u="none" strike="noStrike" kern="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приймається </a:t>
            </a:r>
            <a:r>
              <a:rPr kumimoji="0" lang="en-US" sz="5400" b="1" i="0" u="sng" strike="noStrike" kern="0" cap="none" spc="0" normalizeH="0" baseline="0" noProof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як належне</a:t>
            </a:r>
            <a:r>
              <a:rPr kumimoji="0" lang="en-US" sz="5400" b="1" i="0" u="none" strike="noStrike" kern="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5400" b="1" i="0" u="sng" strike="noStrike" kern="0" cap="none" spc="0" normalizeH="0" baseline="0" noProof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знецінюється</a:t>
            </a:r>
            <a:r>
              <a:rPr kumimoji="0" lang="en-US" sz="5400" b="1" i="0" u="none" strike="noStrike" kern="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5400" b="1" i="0" u="none" strike="noStrike" kern="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Його</a:t>
            </a:r>
            <a:r>
              <a:rPr kumimoji="0" lang="en-US" sz="5400" b="1" i="0" u="none" strike="noStrike" kern="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милосердя</a:t>
            </a:r>
            <a:r>
              <a:rPr kumimoji="0" lang="en-US" sz="5400" b="1" i="0" u="none" strike="noStrike" kern="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та благодать, </a:t>
            </a:r>
            <a:r>
              <a:rPr kumimoji="0" lang="en-US" sz="5400" b="1" i="0" u="none" strike="noStrike" kern="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і </a:t>
            </a:r>
            <a:r>
              <a:rPr kumimoji="0" lang="en-US" sz="5400" b="1" i="0" u="sng" strike="noStrike" kern="0" cap="none" spc="0" normalizeH="0" baseline="0" noProof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ганьбиться</a:t>
            </a:r>
            <a:r>
              <a:rPr kumimoji="0" lang="en-US" sz="5400" b="1" i="0" u="none" strike="noStrike" kern="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5400" b="1" i="0" u="none" strike="noStrike" kern="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Боже Ім'я</a:t>
            </a:r>
            <a:r>
              <a:rPr kumimoji="0" lang="en-US" sz="5400" b="1" i="0" u="none" strike="noStrike" kern="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. </a:t>
            </a:r>
          </a:p>
        </p:txBody>
      </p:sp>
      <p:sp>
        <p:nvSpPr>
          <p:cNvPr id="1137668" name="Rectangle 5"/>
          <p:cNvSpPr>
            <a:spLocks noChangeArrowheads="1"/>
          </p:cNvSpPr>
          <p:nvPr/>
        </p:nvSpPr>
        <p:spPr bwMode="auto">
          <a:xfrm>
            <a:off x="990600" y="381000"/>
            <a:ext cx="7086600" cy="685800"/>
          </a:xfrm>
          <a:prstGeom prst="rect">
            <a:avLst/>
          </a:prstGeom>
          <a:noFill/>
          <a:ln w="9525">
            <a:noFill/>
            <a:miter lim="800000"/>
          </a:ln>
          <a:effectLst>
            <a:outerShdw dist="35921" dir="2700000" algn="ctr" rotWithShape="0">
              <a:schemeClr val="tx1"/>
            </a:outerShdw>
          </a:effectLst>
        </p:spPr>
        <p:txBody>
          <a:bodyPr anchor="ctr"/>
          <a:lstStyle/>
          <a:p>
            <a:pPr lvl="0" algn="ctr" eaLnBrk="1" hangingPunct="1"/>
            <a:endParaRPr sz="5400" b="1" u="sng" dirty="0">
              <a:solidFill>
                <a:schemeClr val="bg1"/>
              </a:solidFill>
              <a:latin typeface="Tekton Pro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66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/>
          </p:cNvSpPr>
          <p:nvPr>
            <p:ph type="ctrTitle"/>
          </p:nvPr>
        </p:nvSpPr>
        <p:spPr>
          <a:xfrm>
            <a:off x="838200" y="228600"/>
            <a:ext cx="7086600" cy="685800"/>
          </a:xfrm>
          <a:ln/>
          <a:effectLst>
            <a:outerShdw dist="35921" dir="2699999" algn="ctr" rotWithShape="0">
              <a:schemeClr val="tx1">
                <a:alpha val="100000"/>
              </a:schemeClr>
            </a:outerShdw>
          </a:effectLst>
        </p:spPr>
        <p:txBody>
          <a:bodyPr vert="horz" wrap="square" lIns="91440" tIns="45720" rIns="91440" bIns="45720" anchor="ctr"/>
          <a:lstStyle/>
          <a:p>
            <a:pPr eaLnBrk="1" hangingPunct="1"/>
            <a:endParaRPr sz="5400" b="1" u="sng" kern="1200" dirty="0">
              <a:solidFill>
                <a:schemeClr val="bg1"/>
              </a:solidFill>
              <a:latin typeface="Tekton Pro"/>
            </a:endParaRPr>
          </a:p>
        </p:txBody>
      </p:sp>
      <p:sp>
        <p:nvSpPr>
          <p:cNvPr id="56323" name="Rectangle 4"/>
          <p:cNvSpPr>
            <a:spLocks noGrp="1"/>
          </p:cNvSpPr>
          <p:nvPr>
            <p:ph type="subTitle" idx="1"/>
          </p:nvPr>
        </p:nvSpPr>
        <p:spPr>
          <a:xfrm>
            <a:off x="228600" y="1143000"/>
            <a:ext cx="8534400" cy="5486400"/>
          </a:xfrm>
          <a:ln/>
          <a:effectLst>
            <a:outerShdw dist="53882" dir="2699999" algn="ctr" rotWithShape="0">
              <a:schemeClr val="tx1">
                <a:alpha val="50000"/>
              </a:schemeClr>
            </a:outerShdw>
          </a:effectLst>
        </p:spPr>
        <p:txBody>
          <a:bodyPr vert="horz" wrap="square" lIns="91440" tIns="45720" rIns="91440" bIns="45720" anchor="t"/>
          <a:lstStyle/>
          <a:p>
            <a:pPr marL="609600" indent="-609600" eaLnBrk="1" hangingPunct="1">
              <a:buNone/>
            </a:pPr>
            <a:r>
              <a:rPr sz="60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11.  </a:t>
            </a:r>
            <a:r>
              <a:rPr sz="6000" b="1" u="sng" kern="1200" dirty="0">
                <a:solidFill>
                  <a:srgbClr val="FFFF00"/>
                </a:solidFill>
                <a:latin typeface="+mn-lt"/>
                <a:ea typeface="+mn-ea"/>
                <a:cs typeface="+mn-cs"/>
              </a:rPr>
              <a:t>Видимість</a:t>
            </a:r>
            <a:r>
              <a:rPr sz="60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молитви — </a:t>
            </a:r>
            <a:r>
              <a:rPr sz="6000" b="1" u="sng" kern="1200" dirty="0">
                <a:solidFill>
                  <a:srgbClr val="FFFF00"/>
                </a:solidFill>
                <a:latin typeface="+mn-lt"/>
                <a:ea typeface="+mn-ea"/>
                <a:cs typeface="+mn-cs"/>
              </a:rPr>
              <a:t>не приводить</a:t>
            </a:r>
            <a:r>
              <a:rPr sz="60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до </a:t>
            </a:r>
            <a:r>
              <a:rPr sz="6000" b="1" u="sng" kern="1200" dirty="0">
                <a:solidFill>
                  <a:srgbClr val="FFFF00"/>
                </a:solidFill>
                <a:latin typeface="+mn-lt"/>
                <a:ea typeface="+mn-ea"/>
                <a:cs typeface="+mn-cs"/>
              </a:rPr>
              <a:t>жодних</a:t>
            </a:r>
            <a:r>
              <a:rPr sz="60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результатів для інших людей.</a:t>
            </a:r>
          </a:p>
        </p:txBody>
      </p:sp>
      <p:sp>
        <p:nvSpPr>
          <p:cNvPr id="1138692" name="Rectangle 5"/>
          <p:cNvSpPr>
            <a:spLocks noChangeArrowheads="1"/>
          </p:cNvSpPr>
          <p:nvPr/>
        </p:nvSpPr>
        <p:spPr bwMode="auto">
          <a:xfrm>
            <a:off x="990600" y="381000"/>
            <a:ext cx="7086600" cy="685800"/>
          </a:xfrm>
          <a:prstGeom prst="rect">
            <a:avLst/>
          </a:prstGeom>
          <a:noFill/>
          <a:ln w="9525">
            <a:noFill/>
            <a:miter lim="800000"/>
          </a:ln>
          <a:effectLst>
            <a:outerShdw dist="35921" dir="2700000" algn="ctr" rotWithShape="0">
              <a:schemeClr val="tx1"/>
            </a:outerShdw>
          </a:effectLst>
        </p:spPr>
        <p:txBody>
          <a:bodyPr anchor="ctr"/>
          <a:lstStyle/>
          <a:p>
            <a:pPr lvl="0" algn="ctr" eaLnBrk="1" hangingPunct="1"/>
            <a:endParaRPr sz="5400" b="1" u="sng" dirty="0">
              <a:solidFill>
                <a:schemeClr val="bg1"/>
              </a:solidFill>
              <a:latin typeface="Tekton Pro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66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/>
          </p:cNvSpPr>
          <p:nvPr>
            <p:ph type="ctrTitle"/>
          </p:nvPr>
        </p:nvSpPr>
        <p:spPr>
          <a:xfrm>
            <a:off x="838200" y="228600"/>
            <a:ext cx="7086600" cy="685800"/>
          </a:xfrm>
          <a:ln/>
          <a:effectLst>
            <a:outerShdw dist="35921" dir="2699999" algn="ctr" rotWithShape="0">
              <a:schemeClr val="tx1">
                <a:alpha val="100000"/>
              </a:schemeClr>
            </a:outerShdw>
          </a:effectLst>
        </p:spPr>
        <p:txBody>
          <a:bodyPr vert="horz" wrap="square" lIns="91440" tIns="45720" rIns="91440" bIns="45720" anchor="ctr"/>
          <a:lstStyle/>
          <a:p>
            <a:pPr eaLnBrk="1" hangingPunct="1"/>
            <a:endParaRPr sz="5400" b="1" u="sng" kern="1200" dirty="0">
              <a:solidFill>
                <a:schemeClr val="bg1"/>
              </a:solidFill>
              <a:latin typeface="Tekton Pro"/>
            </a:endParaRPr>
          </a:p>
        </p:txBody>
      </p:sp>
      <p:sp>
        <p:nvSpPr>
          <p:cNvPr id="58371" name="Rectangle 4"/>
          <p:cNvSpPr>
            <a:spLocks noGrp="1"/>
          </p:cNvSpPr>
          <p:nvPr>
            <p:ph type="subTitle" idx="1"/>
          </p:nvPr>
        </p:nvSpPr>
        <p:spPr>
          <a:xfrm>
            <a:off x="228600" y="1143000"/>
            <a:ext cx="8534400" cy="5486400"/>
          </a:xfrm>
          <a:ln/>
          <a:effectLst>
            <a:outerShdw dist="53882" dir="2699999" algn="ctr" rotWithShape="0">
              <a:schemeClr val="tx1">
                <a:alpha val="50000"/>
              </a:schemeClr>
            </a:outerShdw>
          </a:effectLst>
        </p:spPr>
        <p:txBody>
          <a:bodyPr vert="horz" wrap="square" lIns="91440" tIns="45720" rIns="91440" bIns="45720" anchor="t"/>
          <a:lstStyle/>
          <a:p>
            <a:pPr marL="609600" indent="-609600" eaLnBrk="1" hangingPunct="1">
              <a:buNone/>
            </a:pPr>
            <a:r>
              <a:rPr sz="60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12.  Ключовою </a:t>
            </a:r>
            <a:r>
              <a:rPr sz="6000" b="1" u="sng" kern="1200" dirty="0">
                <a:solidFill>
                  <a:srgbClr val="FFFF00"/>
                </a:solidFill>
                <a:latin typeface="+mn-lt"/>
                <a:ea typeface="+mn-ea"/>
                <a:cs typeface="+mn-cs"/>
              </a:rPr>
              <a:t>складовою</a:t>
            </a:r>
            <a:r>
              <a:rPr sz="60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</a:t>
            </a:r>
            <a:r>
              <a:rPr sz="6000" b="1" u="sng" kern="1200" dirty="0">
                <a:solidFill>
                  <a:srgbClr val="FFFF00"/>
                </a:solidFill>
                <a:latin typeface="+mn-lt"/>
                <a:ea typeface="+mn-ea"/>
                <a:cs typeface="+mn-cs"/>
              </a:rPr>
              <a:t>потужної</a:t>
            </a:r>
            <a:r>
              <a:rPr sz="60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молитви є </a:t>
            </a:r>
            <a:r>
              <a:rPr sz="6000" b="1" u="sng" kern="1200" dirty="0">
                <a:solidFill>
                  <a:srgbClr val="FFFF00"/>
                </a:solidFill>
                <a:latin typeface="+mn-lt"/>
                <a:ea typeface="+mn-ea"/>
                <a:cs typeface="+mn-cs"/>
              </a:rPr>
              <a:t>невідступність</a:t>
            </a:r>
            <a:r>
              <a:rPr sz="60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.</a:t>
            </a:r>
          </a:p>
        </p:txBody>
      </p:sp>
      <p:sp>
        <p:nvSpPr>
          <p:cNvPr id="1139716" name="Rectangle 5"/>
          <p:cNvSpPr>
            <a:spLocks noChangeArrowheads="1"/>
          </p:cNvSpPr>
          <p:nvPr/>
        </p:nvSpPr>
        <p:spPr bwMode="auto">
          <a:xfrm>
            <a:off x="990600" y="381000"/>
            <a:ext cx="7086600" cy="685800"/>
          </a:xfrm>
          <a:prstGeom prst="rect">
            <a:avLst/>
          </a:prstGeom>
          <a:noFill/>
          <a:ln w="9525">
            <a:noFill/>
            <a:miter lim="800000"/>
          </a:ln>
          <a:effectLst>
            <a:outerShdw dist="35921" dir="2700000" algn="ctr" rotWithShape="0">
              <a:schemeClr val="tx1"/>
            </a:outerShdw>
          </a:effectLst>
        </p:spPr>
        <p:txBody>
          <a:bodyPr anchor="ctr"/>
          <a:lstStyle/>
          <a:p>
            <a:pPr lvl="0" algn="ctr" eaLnBrk="1" hangingPunct="1"/>
            <a:endParaRPr sz="5400" b="1" u="sng" dirty="0">
              <a:solidFill>
                <a:schemeClr val="bg1"/>
              </a:solidFill>
              <a:latin typeface="Tekton Pro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418" name="Picture 2" descr="Praying hands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/>
          </a:ln>
        </p:spPr>
      </p:pic>
      <p:sp>
        <p:nvSpPr>
          <p:cNvPr id="60419" name="Rectangle 3"/>
          <p:cNvSpPr>
            <a:spLocks noGrp="1"/>
          </p:cNvSpPr>
          <p:nvPr>
            <p:ph type="ctrTitle"/>
          </p:nvPr>
        </p:nvSpPr>
        <p:spPr>
          <a:xfrm>
            <a:off x="1447800" y="228600"/>
            <a:ext cx="6324600" cy="685800"/>
          </a:xfrm>
          <a:ln/>
          <a:effectLst>
            <a:outerShdw dist="35921" dir="2699999" algn="ctr" rotWithShape="0">
              <a:schemeClr val="tx1">
                <a:alpha val="100000"/>
              </a:schemeClr>
            </a:outerShdw>
          </a:effectLst>
        </p:spPr>
        <p:txBody>
          <a:bodyPr vert="horz" wrap="square" lIns="91440" tIns="45720" rIns="91440" bIns="45720" anchor="ctr"/>
          <a:lstStyle/>
          <a:p>
            <a:pPr eaLnBrk="1" hangingPunct="1"/>
            <a:r>
              <a:rPr b="1" u="sng" kern="1200" dirty="0">
                <a:solidFill>
                  <a:srgbClr val="FFFF00"/>
                </a:solidFill>
              </a:rPr>
              <a:t>Луки 18:1–7</a:t>
            </a:r>
          </a:p>
        </p:txBody>
      </p:sp>
      <p:sp>
        <p:nvSpPr>
          <p:cNvPr id="114074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457200" y="1295400"/>
            <a:ext cx="8305800" cy="5334000"/>
          </a:xfrm>
          <a:effectLst>
            <a:outerShdw dist="35921" dir="2700000" algn="ctr" rotWithShape="0">
              <a:schemeClr val="tx1"/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sz="5400" b="1" dirty="0">
                <a:solidFill>
                  <a:srgbClr val="FFC000"/>
                </a:solidFill>
              </a:rPr>
              <a:t>Прочитаймо уривок.</a:t>
            </a:r>
            <a:endParaRPr sz="6000" b="1" dirty="0">
              <a:solidFill>
                <a:srgbClr val="FFC000"/>
              </a:solidFill>
              <a:effectLst>
                <a:outerShdw blurRad="38100" dist="38100" dir="2700000">
                  <a:srgbClr val="000000"/>
                </a:outerShdw>
              </a:effectLst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466" name="Picture 2" descr="Praying hands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/>
          </a:ln>
        </p:spPr>
      </p:pic>
      <p:sp>
        <p:nvSpPr>
          <p:cNvPr id="62467" name="Rectangle 3"/>
          <p:cNvSpPr>
            <a:spLocks noGrp="1"/>
          </p:cNvSpPr>
          <p:nvPr>
            <p:ph type="ctrTitle"/>
          </p:nvPr>
        </p:nvSpPr>
        <p:spPr>
          <a:xfrm>
            <a:off x="1447800" y="228600"/>
            <a:ext cx="6324600" cy="685800"/>
          </a:xfrm>
          <a:ln/>
          <a:effectLst>
            <a:outerShdw dist="35921" dir="2699999" algn="ctr" rotWithShape="0">
              <a:schemeClr val="tx1">
                <a:alpha val="100000"/>
              </a:schemeClr>
            </a:outerShdw>
          </a:effectLst>
        </p:spPr>
        <p:txBody>
          <a:bodyPr vert="horz" wrap="square" lIns="91440" tIns="45720" rIns="91440" bIns="45720" anchor="ctr"/>
          <a:lstStyle/>
          <a:p>
            <a:pPr eaLnBrk="1" hangingPunct="1"/>
            <a:r>
              <a:rPr b="1" u="sng" kern="1200" dirty="0">
                <a:solidFill>
                  <a:srgbClr val="FFF905"/>
                </a:solidFill>
              </a:rPr>
              <a:t>Луки 11:5–8</a:t>
            </a:r>
          </a:p>
        </p:txBody>
      </p:sp>
      <p:sp>
        <p:nvSpPr>
          <p:cNvPr id="114688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457200" y="1295400"/>
            <a:ext cx="8305800" cy="5334000"/>
          </a:xfrm>
          <a:effectLst>
            <a:outerShdw dist="35921" dir="2700000" algn="ctr" rotWithShape="0">
              <a:schemeClr val="tx1"/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sz="5400" b="1" dirty="0">
                <a:solidFill>
                  <a:srgbClr val="FFC000"/>
                </a:solidFill>
              </a:rPr>
              <a:t>Прочитаймо уривок.</a:t>
            </a:r>
            <a:endParaRPr sz="6000" b="1" dirty="0">
              <a:solidFill>
                <a:srgbClr val="FFC000"/>
              </a:solidFill>
              <a:effectLst>
                <a:outerShdw blurRad="38100" dist="38100" dir="2700000">
                  <a:srgbClr val="000000"/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Praying hands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/>
          </a:ln>
        </p:spPr>
      </p:pic>
      <p:sp>
        <p:nvSpPr>
          <p:cNvPr id="9219" name="Rectangle 3"/>
          <p:cNvSpPr>
            <a:spLocks noGrp="1"/>
          </p:cNvSpPr>
          <p:nvPr>
            <p:ph type="ctrTitle"/>
          </p:nvPr>
        </p:nvSpPr>
        <p:spPr>
          <a:xfrm>
            <a:off x="1447800" y="228600"/>
            <a:ext cx="6324600" cy="685800"/>
          </a:xfrm>
          <a:ln/>
          <a:effectLst>
            <a:outerShdw dist="35921" dir="2699999" algn="ctr" rotWithShape="0">
              <a:schemeClr val="tx1">
                <a:alpha val="100000"/>
              </a:schemeClr>
            </a:outerShdw>
          </a:effectLst>
        </p:spPr>
        <p:txBody>
          <a:bodyPr vert="horz" wrap="square" lIns="91440" tIns="45720" rIns="91440" bIns="45720" anchor="ctr"/>
          <a:lstStyle/>
          <a:p>
            <a:pPr eaLnBrk="1" hangingPunct="1"/>
            <a:r>
              <a:rPr b="1" u="sng" kern="1200" dirty="0">
                <a:solidFill>
                  <a:srgbClr val="FFF905"/>
                </a:solidFill>
              </a:rPr>
              <a:t>Ефесян 6:18</a:t>
            </a:r>
          </a:p>
        </p:txBody>
      </p:sp>
      <p:sp>
        <p:nvSpPr>
          <p:cNvPr id="9220" name="Rectangle 4"/>
          <p:cNvSpPr>
            <a:spLocks noGrp="1"/>
          </p:cNvSpPr>
          <p:nvPr>
            <p:ph type="subTitle" idx="1"/>
          </p:nvPr>
        </p:nvSpPr>
        <p:spPr>
          <a:xfrm>
            <a:off x="304800" y="1143000"/>
            <a:ext cx="8610600" cy="5715000"/>
          </a:xfrm>
          <a:ln/>
          <a:effectLst>
            <a:outerShdw dist="35921" dir="2699999" algn="ctr" rotWithShape="0">
              <a:schemeClr val="tx1">
                <a:alpha val="100000"/>
              </a:schemeClr>
            </a:outerShdw>
          </a:effectLst>
        </p:spPr>
        <p:txBody>
          <a:bodyPr vert="horz" wrap="square" lIns="91440" tIns="45720" rIns="91440" bIns="45720" anchor="t"/>
          <a:lstStyle/>
          <a:p>
            <a:pPr marL="609600" indent="-609600" eaLnBrk="1" hangingPunct="1">
              <a:buNone/>
            </a:pPr>
            <a:r>
              <a:rPr sz="48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Усякою молитвою й благанням кожного часу моліться духом, а для того пильнуйте з повною витривалістю та молитвою за всіх святих.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514" name="Picture 2" descr="Praying hands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/>
          </a:ln>
        </p:spPr>
      </p:pic>
      <p:sp>
        <p:nvSpPr>
          <p:cNvPr id="64515" name="Rectangle 3"/>
          <p:cNvSpPr>
            <a:spLocks noGrp="1"/>
          </p:cNvSpPr>
          <p:nvPr>
            <p:ph type="ctrTitle"/>
          </p:nvPr>
        </p:nvSpPr>
        <p:spPr>
          <a:xfrm>
            <a:off x="1447800" y="228600"/>
            <a:ext cx="6324600" cy="685800"/>
          </a:xfrm>
          <a:ln/>
          <a:effectLst>
            <a:outerShdw dist="35921" dir="2699999" algn="ctr" rotWithShape="0">
              <a:schemeClr val="tx1">
                <a:alpha val="100000"/>
              </a:schemeClr>
            </a:outerShdw>
          </a:effectLst>
        </p:spPr>
        <p:txBody>
          <a:bodyPr vert="horz" wrap="square" lIns="91440" tIns="45720" rIns="91440" bIns="45720" anchor="ctr"/>
          <a:lstStyle/>
          <a:p>
            <a:pPr eaLnBrk="1" hangingPunct="1"/>
            <a:r>
              <a:rPr b="1" u="sng" kern="1200" dirty="0">
                <a:solidFill>
                  <a:srgbClr val="FFF905"/>
                </a:solidFill>
              </a:rPr>
              <a:t>Матвія 15:22–28</a:t>
            </a:r>
          </a:p>
        </p:txBody>
      </p:sp>
      <p:sp>
        <p:nvSpPr>
          <p:cNvPr id="115200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0" y="1066800"/>
            <a:ext cx="8915400" cy="5791200"/>
          </a:xfrm>
          <a:effectLst>
            <a:outerShdw dist="35921" dir="2700000" algn="ctr" rotWithShape="0">
              <a:schemeClr val="tx1"/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sz="4800" b="1" dirty="0">
                <a:solidFill>
                  <a:srgbClr val="FFC000"/>
                </a:solidFill>
              </a:rPr>
              <a:t>Прочитаймо уривок.</a:t>
            </a:r>
            <a:endParaRPr sz="5400" b="1" dirty="0">
              <a:solidFill>
                <a:srgbClr val="FFC000"/>
              </a:solidFill>
              <a:effectLst>
                <a:outerShdw blurRad="38100" dist="38100" dir="2700000">
                  <a:srgbClr val="000000"/>
                </a:outerShdw>
              </a:effectLst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66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/>
          </p:cNvSpPr>
          <p:nvPr>
            <p:ph type="ctrTitle"/>
          </p:nvPr>
        </p:nvSpPr>
        <p:spPr>
          <a:xfrm>
            <a:off x="838200" y="228600"/>
            <a:ext cx="7086600" cy="685800"/>
          </a:xfrm>
          <a:ln/>
          <a:effectLst>
            <a:outerShdw dist="35921" dir="2699999" algn="ctr" rotWithShape="0">
              <a:schemeClr val="tx1">
                <a:alpha val="100000"/>
              </a:schemeClr>
            </a:outerShdw>
          </a:effectLst>
        </p:spPr>
        <p:txBody>
          <a:bodyPr vert="horz" wrap="square" lIns="91440" tIns="45720" rIns="91440" bIns="45720" anchor="ctr"/>
          <a:lstStyle/>
          <a:p>
            <a:pPr eaLnBrk="1" hangingPunct="1"/>
            <a:endParaRPr sz="5400" b="1" u="sng" kern="1200" dirty="0">
              <a:solidFill>
                <a:schemeClr val="bg1"/>
              </a:solidFill>
              <a:latin typeface="Tekton Pro"/>
            </a:endParaRPr>
          </a:p>
        </p:txBody>
      </p:sp>
      <p:sp>
        <p:nvSpPr>
          <p:cNvPr id="66563" name="Rectangle 4"/>
          <p:cNvSpPr>
            <a:spLocks noGrp="1"/>
          </p:cNvSpPr>
          <p:nvPr>
            <p:ph type="subTitle" idx="1"/>
          </p:nvPr>
        </p:nvSpPr>
        <p:spPr>
          <a:xfrm>
            <a:off x="228600" y="1143000"/>
            <a:ext cx="8534400" cy="5486400"/>
          </a:xfrm>
          <a:ln/>
          <a:effectLst>
            <a:outerShdw dist="53882" dir="2699999" algn="ctr" rotWithShape="0">
              <a:schemeClr val="tx1">
                <a:alpha val="50000"/>
              </a:schemeClr>
            </a:outerShdw>
          </a:effectLst>
        </p:spPr>
        <p:txBody>
          <a:bodyPr vert="horz" wrap="square" lIns="91440" tIns="45720" rIns="91440" bIns="45720" anchor="t"/>
          <a:lstStyle/>
          <a:p>
            <a:pPr marL="609600" indent="-609600" eaLnBrk="1" hangingPunct="1">
              <a:buNone/>
            </a:pPr>
            <a:r>
              <a:rPr sz="60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13.  Для того щоб бути </a:t>
            </a:r>
            <a:r>
              <a:rPr sz="6000" b="1" u="sng" kern="1200" dirty="0">
                <a:solidFill>
                  <a:srgbClr val="FFFF00"/>
                </a:solidFill>
                <a:latin typeface="+mn-lt"/>
                <a:ea typeface="+mn-ea"/>
                <a:cs typeface="+mn-cs"/>
              </a:rPr>
              <a:t>вірним</a:t>
            </a:r>
            <a:r>
              <a:rPr sz="60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та </a:t>
            </a:r>
            <a:r>
              <a:rPr sz="6000" b="1" u="sng" kern="1200" dirty="0">
                <a:solidFill>
                  <a:srgbClr val="FFFF00"/>
                </a:solidFill>
                <a:latin typeface="+mn-lt"/>
                <a:ea typeface="+mn-ea"/>
                <a:cs typeface="+mn-cs"/>
              </a:rPr>
              <a:t>ефективним</a:t>
            </a:r>
            <a:r>
              <a:rPr sz="60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</a:t>
            </a:r>
            <a:r>
              <a:rPr sz="6000" b="1" u="sng" kern="1200" dirty="0">
                <a:solidFill>
                  <a:srgbClr val="FFFF00"/>
                </a:solidFill>
                <a:latin typeface="+mn-lt"/>
                <a:ea typeface="+mn-ea"/>
                <a:cs typeface="+mn-cs"/>
              </a:rPr>
              <a:t>заступником</a:t>
            </a:r>
            <a:r>
              <a:rPr sz="60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</a:t>
            </a:r>
            <a:r>
              <a:rPr sz="6000" b="1" kern="1200">
                <a:solidFill>
                  <a:schemeClr val="bg1"/>
                </a:solidFill>
                <a:latin typeface="+mn-lt"/>
                <a:ea typeface="+mn-ea"/>
                <a:cs typeface="+mn-cs"/>
              </a:rPr>
              <a:t>у </a:t>
            </a:r>
            <a:r>
              <a:rPr sz="6000" b="1" kern="120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молитв</a:t>
            </a:r>
            <a:r>
              <a:rPr lang="uk-UA" sz="6000" b="1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і</a:t>
            </a:r>
            <a:r>
              <a:rPr sz="6000" b="1" kern="120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, </a:t>
            </a:r>
            <a:r>
              <a:rPr sz="60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абсолютно необхідні три моменти.</a:t>
            </a:r>
          </a:p>
        </p:txBody>
      </p:sp>
      <p:sp>
        <p:nvSpPr>
          <p:cNvPr id="1159172" name="Rectangle 5"/>
          <p:cNvSpPr>
            <a:spLocks noChangeArrowheads="1"/>
          </p:cNvSpPr>
          <p:nvPr/>
        </p:nvSpPr>
        <p:spPr bwMode="auto">
          <a:xfrm>
            <a:off x="990600" y="381000"/>
            <a:ext cx="7086600" cy="685800"/>
          </a:xfrm>
          <a:prstGeom prst="rect">
            <a:avLst/>
          </a:prstGeom>
          <a:noFill/>
          <a:ln w="9525">
            <a:noFill/>
            <a:miter lim="800000"/>
          </a:ln>
          <a:effectLst>
            <a:outerShdw dist="35921" dir="2700000" algn="ctr" rotWithShape="0">
              <a:schemeClr val="tx1"/>
            </a:outerShdw>
          </a:effectLst>
        </p:spPr>
        <p:txBody>
          <a:bodyPr anchor="ctr"/>
          <a:lstStyle/>
          <a:p>
            <a:pPr lvl="0" algn="ctr" eaLnBrk="1" hangingPunct="1"/>
            <a:endParaRPr sz="5400" b="1" u="sng" dirty="0">
              <a:solidFill>
                <a:schemeClr val="bg1"/>
              </a:solidFill>
              <a:latin typeface="Tekton Pro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66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/>
          </p:cNvSpPr>
          <p:nvPr>
            <p:ph type="ctrTitle"/>
          </p:nvPr>
        </p:nvSpPr>
        <p:spPr>
          <a:xfrm>
            <a:off x="838200" y="228600"/>
            <a:ext cx="7086600" cy="685800"/>
          </a:xfrm>
          <a:ln/>
          <a:effectLst>
            <a:outerShdw dist="35921" dir="2699999" algn="ctr" rotWithShape="0">
              <a:schemeClr val="tx1">
                <a:alpha val="100000"/>
              </a:schemeClr>
            </a:outerShdw>
          </a:effectLst>
        </p:spPr>
        <p:txBody>
          <a:bodyPr vert="horz" wrap="square" lIns="91440" tIns="45720" rIns="91440" bIns="45720" anchor="ctr"/>
          <a:lstStyle/>
          <a:p>
            <a:pPr eaLnBrk="1" hangingPunct="1"/>
            <a:endParaRPr sz="5400" b="1" u="sng" kern="1200" dirty="0">
              <a:solidFill>
                <a:schemeClr val="bg1"/>
              </a:solidFill>
              <a:latin typeface="Tekton Pro"/>
            </a:endParaRPr>
          </a:p>
        </p:txBody>
      </p:sp>
      <p:sp>
        <p:nvSpPr>
          <p:cNvPr id="68611" name="Rectangle 4"/>
          <p:cNvSpPr>
            <a:spLocks noGrp="1"/>
          </p:cNvSpPr>
          <p:nvPr>
            <p:ph type="subTitle" idx="1"/>
          </p:nvPr>
        </p:nvSpPr>
        <p:spPr>
          <a:xfrm>
            <a:off x="228600" y="1143000"/>
            <a:ext cx="8534400" cy="5486400"/>
          </a:xfrm>
          <a:ln/>
          <a:effectLst>
            <a:outerShdw dist="53882" dir="2699999" algn="ctr" rotWithShape="0">
              <a:schemeClr val="tx1">
                <a:alpha val="50000"/>
              </a:schemeClr>
            </a:outerShdw>
          </a:effectLst>
        </p:spPr>
        <p:txBody>
          <a:bodyPr vert="horz" wrap="square" lIns="91440" tIns="45720" rIns="91440" bIns="45720" anchor="t"/>
          <a:lstStyle/>
          <a:p>
            <a:pPr marL="609600" indent="-609600" eaLnBrk="1" hangingPunct="1">
              <a:buNone/>
            </a:pPr>
            <a:r>
              <a:rPr sz="60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14.  Перше</a:t>
            </a:r>
            <a:r>
              <a:rPr sz="6000" b="1" kern="1200" dirty="0">
                <a:solidFill>
                  <a:srgbClr val="FFFF00"/>
                </a:solidFill>
                <a:latin typeface="+mn-lt"/>
                <a:ea typeface="+mn-ea"/>
                <a:cs typeface="+mn-cs"/>
              </a:rPr>
              <a:t> — це </a:t>
            </a:r>
            <a:r>
              <a:rPr sz="6000" b="1" u="sng" kern="1200" dirty="0">
                <a:solidFill>
                  <a:srgbClr val="FFFF00"/>
                </a:solidFill>
                <a:latin typeface="+mn-lt"/>
                <a:ea typeface="+mn-ea"/>
                <a:cs typeface="+mn-cs"/>
              </a:rPr>
              <a:t>молитовний</a:t>
            </a:r>
            <a:r>
              <a:rPr sz="6000" b="1" kern="1200" dirty="0">
                <a:solidFill>
                  <a:srgbClr val="FFFF00"/>
                </a:solidFill>
                <a:latin typeface="+mn-lt"/>
                <a:ea typeface="+mn-ea"/>
                <a:cs typeface="+mn-cs"/>
              </a:rPr>
              <a:t> </a:t>
            </a:r>
            <a:r>
              <a:rPr sz="6000" b="1" u="sng" kern="1200" dirty="0">
                <a:solidFill>
                  <a:srgbClr val="FFFF00"/>
                </a:solidFill>
                <a:latin typeface="+mn-lt"/>
                <a:ea typeface="+mn-ea"/>
                <a:cs typeface="+mn-cs"/>
              </a:rPr>
              <a:t>блокнот</a:t>
            </a:r>
            <a:r>
              <a:rPr sz="60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.</a:t>
            </a:r>
          </a:p>
        </p:txBody>
      </p:sp>
      <p:sp>
        <p:nvSpPr>
          <p:cNvPr id="1160196" name="Rectangle 5"/>
          <p:cNvSpPr>
            <a:spLocks noChangeArrowheads="1"/>
          </p:cNvSpPr>
          <p:nvPr/>
        </p:nvSpPr>
        <p:spPr bwMode="auto">
          <a:xfrm>
            <a:off x="990600" y="381000"/>
            <a:ext cx="7086600" cy="685800"/>
          </a:xfrm>
          <a:prstGeom prst="rect">
            <a:avLst/>
          </a:prstGeom>
          <a:noFill/>
          <a:ln w="9525">
            <a:noFill/>
            <a:miter lim="800000"/>
          </a:ln>
          <a:effectLst>
            <a:outerShdw dist="35921" dir="2700000" algn="ctr" rotWithShape="0">
              <a:schemeClr val="tx1"/>
            </a:outerShdw>
          </a:effectLst>
        </p:spPr>
        <p:txBody>
          <a:bodyPr anchor="ctr"/>
          <a:lstStyle/>
          <a:p>
            <a:pPr lvl="0" algn="ctr" eaLnBrk="1" hangingPunct="1"/>
            <a:endParaRPr sz="5400" b="1" u="sng" dirty="0">
              <a:solidFill>
                <a:schemeClr val="bg1"/>
              </a:solidFill>
              <a:latin typeface="Tekton Pro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66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/>
          </p:cNvSpPr>
          <p:nvPr>
            <p:ph type="ctrTitle"/>
          </p:nvPr>
        </p:nvSpPr>
        <p:spPr>
          <a:xfrm>
            <a:off x="838200" y="228600"/>
            <a:ext cx="7086600" cy="685800"/>
          </a:xfrm>
          <a:ln/>
          <a:effectLst>
            <a:outerShdw dist="35921" dir="2699999" algn="ctr" rotWithShape="0">
              <a:schemeClr val="tx1">
                <a:alpha val="100000"/>
              </a:schemeClr>
            </a:outerShdw>
          </a:effectLst>
        </p:spPr>
        <p:txBody>
          <a:bodyPr vert="horz" wrap="square" lIns="91440" tIns="45720" rIns="91440" bIns="45720" anchor="ctr"/>
          <a:lstStyle/>
          <a:p>
            <a:pPr eaLnBrk="1" hangingPunct="1"/>
            <a:endParaRPr sz="5400" b="1" u="sng" kern="1200" dirty="0">
              <a:solidFill>
                <a:schemeClr val="bg1"/>
              </a:solidFill>
              <a:latin typeface="Tekton Pro"/>
            </a:endParaRPr>
          </a:p>
        </p:txBody>
      </p:sp>
      <p:sp>
        <p:nvSpPr>
          <p:cNvPr id="70659" name="Rectangle 4"/>
          <p:cNvSpPr>
            <a:spLocks noGrp="1"/>
          </p:cNvSpPr>
          <p:nvPr>
            <p:ph type="subTitle" idx="1"/>
          </p:nvPr>
        </p:nvSpPr>
        <p:spPr>
          <a:xfrm>
            <a:off x="228600" y="1143000"/>
            <a:ext cx="8534400" cy="5486400"/>
          </a:xfrm>
          <a:ln/>
          <a:effectLst>
            <a:outerShdw dist="53882" dir="2699999" algn="ctr" rotWithShape="0">
              <a:schemeClr val="tx1">
                <a:alpha val="50000"/>
              </a:schemeClr>
            </a:outerShdw>
          </a:effectLst>
        </p:spPr>
        <p:txBody>
          <a:bodyPr vert="horz" wrap="square" lIns="91440" tIns="45720" rIns="91440" bIns="45720" anchor="t"/>
          <a:lstStyle/>
          <a:p>
            <a:pPr marL="609600" indent="-609600" eaLnBrk="1" hangingPunct="1">
              <a:buNone/>
            </a:pPr>
            <a:r>
              <a:rPr sz="60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15.  Друге</a:t>
            </a:r>
            <a:r>
              <a:rPr sz="6000" b="1" kern="1200" dirty="0">
                <a:solidFill>
                  <a:srgbClr val="FFFF00"/>
                </a:solidFill>
                <a:latin typeface="+mn-lt"/>
                <a:ea typeface="+mn-ea"/>
                <a:cs typeface="+mn-cs"/>
              </a:rPr>
              <a:t> — це </a:t>
            </a:r>
            <a:r>
              <a:rPr sz="6000" b="1" u="sng" kern="1200" dirty="0">
                <a:solidFill>
                  <a:srgbClr val="FFFF00"/>
                </a:solidFill>
                <a:latin typeface="+mn-lt"/>
                <a:ea typeface="+mn-ea"/>
                <a:cs typeface="+mn-cs"/>
              </a:rPr>
              <a:t>зобов’язання</a:t>
            </a:r>
            <a:r>
              <a:rPr sz="60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відводити певний </a:t>
            </a:r>
            <a:r>
              <a:rPr sz="6000" b="1" u="sng" kern="1200" dirty="0">
                <a:solidFill>
                  <a:srgbClr val="FFFF00"/>
                </a:solidFill>
                <a:latin typeface="+mn-lt"/>
                <a:ea typeface="+mn-ea"/>
                <a:cs typeface="+mn-cs"/>
              </a:rPr>
              <a:t>проміжок</a:t>
            </a:r>
            <a:r>
              <a:rPr sz="60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</a:t>
            </a:r>
            <a:r>
              <a:rPr sz="6000" b="1" u="sng" kern="1200" dirty="0">
                <a:solidFill>
                  <a:srgbClr val="FFFF00"/>
                </a:solidFill>
                <a:latin typeface="+mn-lt"/>
                <a:ea typeface="+mn-ea"/>
                <a:cs typeface="+mn-cs"/>
              </a:rPr>
              <a:t>часу</a:t>
            </a:r>
            <a:r>
              <a:rPr sz="60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для молитви.</a:t>
            </a:r>
          </a:p>
        </p:txBody>
      </p:sp>
      <p:sp>
        <p:nvSpPr>
          <p:cNvPr id="1161220" name="Rectangle 5"/>
          <p:cNvSpPr>
            <a:spLocks noChangeArrowheads="1"/>
          </p:cNvSpPr>
          <p:nvPr/>
        </p:nvSpPr>
        <p:spPr bwMode="auto">
          <a:xfrm>
            <a:off x="990600" y="381000"/>
            <a:ext cx="7086600" cy="685800"/>
          </a:xfrm>
          <a:prstGeom prst="rect">
            <a:avLst/>
          </a:prstGeom>
          <a:noFill/>
          <a:ln w="9525">
            <a:noFill/>
            <a:miter lim="800000"/>
          </a:ln>
          <a:effectLst>
            <a:outerShdw dist="35921" dir="2700000" algn="ctr" rotWithShape="0">
              <a:schemeClr val="tx1"/>
            </a:outerShdw>
          </a:effectLst>
        </p:spPr>
        <p:txBody>
          <a:bodyPr anchor="ctr"/>
          <a:lstStyle/>
          <a:p>
            <a:pPr lvl="0" algn="ctr" eaLnBrk="1" hangingPunct="1"/>
            <a:endParaRPr sz="5400" b="1" u="sng" dirty="0">
              <a:solidFill>
                <a:schemeClr val="bg1"/>
              </a:solidFill>
              <a:latin typeface="Tekton Pro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706" name="Picture 2" descr="Praying hands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/>
          </a:ln>
        </p:spPr>
      </p:pic>
      <p:sp>
        <p:nvSpPr>
          <p:cNvPr id="72707" name="Rectangle 3"/>
          <p:cNvSpPr>
            <a:spLocks noGrp="1"/>
          </p:cNvSpPr>
          <p:nvPr>
            <p:ph type="ctrTitle"/>
          </p:nvPr>
        </p:nvSpPr>
        <p:spPr>
          <a:xfrm>
            <a:off x="1447800" y="228600"/>
            <a:ext cx="6324600" cy="685800"/>
          </a:xfrm>
          <a:ln/>
          <a:effectLst>
            <a:outerShdw dist="35921" dir="2699999" algn="ctr" rotWithShape="0">
              <a:schemeClr val="tx1">
                <a:alpha val="100000"/>
              </a:schemeClr>
            </a:outerShdw>
          </a:effectLst>
        </p:spPr>
        <p:txBody>
          <a:bodyPr vert="horz" wrap="square" lIns="91440" tIns="45720" rIns="91440" bIns="45720" anchor="ctr"/>
          <a:lstStyle/>
          <a:p>
            <a:pPr eaLnBrk="1" hangingPunct="1"/>
            <a:r>
              <a:rPr b="1" u="sng" kern="1200" dirty="0">
                <a:solidFill>
                  <a:srgbClr val="FFFF00"/>
                </a:solidFill>
              </a:rPr>
              <a:t>Колосян 4:2–3</a:t>
            </a:r>
          </a:p>
        </p:txBody>
      </p:sp>
      <p:sp>
        <p:nvSpPr>
          <p:cNvPr id="72708" name="Rectangle 4"/>
          <p:cNvSpPr>
            <a:spLocks noGrp="1"/>
          </p:cNvSpPr>
          <p:nvPr>
            <p:ph type="subTitle" idx="1"/>
          </p:nvPr>
        </p:nvSpPr>
        <p:spPr>
          <a:xfrm>
            <a:off x="457200" y="1295400"/>
            <a:ext cx="8305800" cy="5334000"/>
          </a:xfrm>
          <a:ln/>
          <a:effectLst>
            <a:outerShdw dist="35921" dir="2699999" algn="ctr" rotWithShape="0">
              <a:schemeClr val="tx1">
                <a:alpha val="100000"/>
              </a:schemeClr>
            </a:outerShdw>
          </a:effectLst>
        </p:spPr>
        <p:txBody>
          <a:bodyPr vert="horz" wrap="square" lIns="91440" tIns="45720" rIns="91440" bIns="45720" anchor="t"/>
          <a:lstStyle/>
          <a:p>
            <a:pPr marL="609600" indent="-609600" eaLnBrk="1" hangingPunct="1">
              <a:buNone/>
            </a:pPr>
            <a:r>
              <a:rPr sz="54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Будьте тривалі в молитві… </a:t>
            </a:r>
          </a:p>
          <a:p>
            <a:pPr marL="609600" indent="-609600" eaLnBrk="1" hangingPunct="1">
              <a:buNone/>
            </a:pPr>
            <a:r>
              <a:rPr sz="54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Моліться разом і за нас…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754" name="Picture 2" descr="Praying hands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/>
          </a:ln>
        </p:spPr>
      </p:pic>
      <p:sp>
        <p:nvSpPr>
          <p:cNvPr id="74755" name="Rectangle 3"/>
          <p:cNvSpPr>
            <a:spLocks noGrp="1"/>
          </p:cNvSpPr>
          <p:nvPr>
            <p:ph type="ctrTitle"/>
          </p:nvPr>
        </p:nvSpPr>
        <p:spPr>
          <a:xfrm>
            <a:off x="1447800" y="228600"/>
            <a:ext cx="6324600" cy="685800"/>
          </a:xfrm>
          <a:ln/>
          <a:effectLst>
            <a:outerShdw dist="35921" dir="2699999" algn="ctr" rotWithShape="0">
              <a:schemeClr val="tx1">
                <a:alpha val="100000"/>
              </a:schemeClr>
            </a:outerShdw>
          </a:effectLst>
        </p:spPr>
        <p:txBody>
          <a:bodyPr vert="horz" wrap="square" lIns="91440" tIns="45720" rIns="91440" bIns="45720" anchor="ctr"/>
          <a:lstStyle/>
          <a:p>
            <a:pPr eaLnBrk="1" hangingPunct="1"/>
            <a:r>
              <a:rPr b="1" u="sng" kern="1200" dirty="0">
                <a:solidFill>
                  <a:srgbClr val="FFF905"/>
                </a:solidFill>
              </a:rPr>
              <a:t>Дії 3:1</a:t>
            </a:r>
          </a:p>
        </p:txBody>
      </p:sp>
      <p:sp>
        <p:nvSpPr>
          <p:cNvPr id="74756" name="Rectangle 4"/>
          <p:cNvSpPr>
            <a:spLocks noGrp="1"/>
          </p:cNvSpPr>
          <p:nvPr>
            <p:ph type="subTitle" idx="1"/>
          </p:nvPr>
        </p:nvSpPr>
        <p:spPr>
          <a:xfrm>
            <a:off x="457200" y="1295400"/>
            <a:ext cx="8305800" cy="5334000"/>
          </a:xfrm>
          <a:ln/>
          <a:effectLst>
            <a:outerShdw dist="35921" dir="2699999" algn="ctr" rotWithShape="0">
              <a:schemeClr val="tx1">
                <a:alpha val="100000"/>
              </a:schemeClr>
            </a:outerShdw>
          </a:effectLst>
        </p:spPr>
        <p:txBody>
          <a:bodyPr vert="horz" wrap="square" lIns="91440" tIns="45720" rIns="91440" bIns="45720" anchor="t"/>
          <a:lstStyle/>
          <a:p>
            <a:pPr marL="609600" indent="-609600" eaLnBrk="1" hangingPunct="1">
              <a:buNone/>
            </a:pPr>
            <a:r>
              <a:rPr sz="54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А Петро та Іван на дев'яту годину молитви йшли разом у храм.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66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/>
          </p:cNvSpPr>
          <p:nvPr>
            <p:ph type="ctrTitle"/>
          </p:nvPr>
        </p:nvSpPr>
        <p:spPr>
          <a:xfrm>
            <a:off x="838200" y="228600"/>
            <a:ext cx="7086600" cy="685800"/>
          </a:xfrm>
          <a:ln/>
          <a:effectLst>
            <a:outerShdw dist="35921" dir="2699999" algn="ctr" rotWithShape="0">
              <a:schemeClr val="tx1">
                <a:alpha val="100000"/>
              </a:schemeClr>
            </a:outerShdw>
          </a:effectLst>
        </p:spPr>
        <p:txBody>
          <a:bodyPr vert="horz" wrap="square" lIns="91440" tIns="45720" rIns="91440" bIns="45720" anchor="ctr"/>
          <a:lstStyle/>
          <a:p>
            <a:pPr eaLnBrk="1" hangingPunct="1"/>
            <a:endParaRPr sz="5400" b="1" u="sng" kern="1200" dirty="0">
              <a:solidFill>
                <a:schemeClr val="bg1"/>
              </a:solidFill>
              <a:latin typeface="Tekton Pro"/>
            </a:endParaRPr>
          </a:p>
        </p:txBody>
      </p:sp>
      <p:sp>
        <p:nvSpPr>
          <p:cNvPr id="76803" name="Rectangle 4"/>
          <p:cNvSpPr>
            <a:spLocks noGrp="1"/>
          </p:cNvSpPr>
          <p:nvPr>
            <p:ph type="subTitle" idx="1"/>
          </p:nvPr>
        </p:nvSpPr>
        <p:spPr>
          <a:xfrm>
            <a:off x="228600" y="1143000"/>
            <a:ext cx="8534400" cy="5486400"/>
          </a:xfrm>
          <a:ln/>
          <a:effectLst>
            <a:outerShdw dist="53882" dir="2699999" algn="ctr" rotWithShape="0">
              <a:schemeClr val="tx1">
                <a:alpha val="50000"/>
              </a:schemeClr>
            </a:outerShdw>
          </a:effectLst>
        </p:spPr>
        <p:txBody>
          <a:bodyPr vert="horz" wrap="square" lIns="91440" tIns="45720" rIns="91440" bIns="45720" anchor="t"/>
          <a:lstStyle/>
          <a:p>
            <a:pPr marL="609600" indent="-609600" eaLnBrk="1" hangingPunct="1">
              <a:buNone/>
            </a:pPr>
            <a:r>
              <a:rPr sz="60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16.  Третє — це особиста </a:t>
            </a:r>
            <a:r>
              <a:rPr sz="6000" b="1" u="sng" kern="1200" dirty="0">
                <a:solidFill>
                  <a:srgbClr val="FFFF00"/>
                </a:solidFill>
                <a:latin typeface="+mn-lt"/>
                <a:ea typeface="+mn-ea"/>
                <a:cs typeface="+mn-cs"/>
              </a:rPr>
              <a:t>дисципліна</a:t>
            </a:r>
            <a:r>
              <a:rPr sz="60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, необхідна для </a:t>
            </a:r>
            <a:r>
              <a:rPr sz="6000" b="1" u="sng" kern="1200" dirty="0">
                <a:solidFill>
                  <a:srgbClr val="FFFF00"/>
                </a:solidFill>
                <a:latin typeface="+mn-lt"/>
                <a:ea typeface="+mn-ea"/>
                <a:cs typeface="+mn-cs"/>
              </a:rPr>
              <a:t>перемоги</a:t>
            </a:r>
            <a:r>
              <a:rPr sz="60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над природними бажаннями нашого </a:t>
            </a:r>
            <a:r>
              <a:rPr sz="6000" b="1" u="sng" kern="1200" dirty="0">
                <a:solidFill>
                  <a:srgbClr val="FFFF00"/>
                </a:solidFill>
                <a:latin typeface="+mn-lt"/>
                <a:ea typeface="+mn-ea"/>
                <a:cs typeface="+mn-cs"/>
              </a:rPr>
              <a:t>тіла</a:t>
            </a:r>
            <a:r>
              <a:rPr sz="60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.</a:t>
            </a:r>
          </a:p>
        </p:txBody>
      </p:sp>
      <p:sp>
        <p:nvSpPr>
          <p:cNvPr id="1164292" name="Rectangle 5"/>
          <p:cNvSpPr>
            <a:spLocks noChangeArrowheads="1"/>
          </p:cNvSpPr>
          <p:nvPr/>
        </p:nvSpPr>
        <p:spPr bwMode="auto">
          <a:xfrm>
            <a:off x="990600" y="381000"/>
            <a:ext cx="7086600" cy="685800"/>
          </a:xfrm>
          <a:prstGeom prst="rect">
            <a:avLst/>
          </a:prstGeom>
          <a:noFill/>
          <a:ln w="9525">
            <a:noFill/>
            <a:miter lim="800000"/>
          </a:ln>
          <a:effectLst>
            <a:outerShdw dist="35921" dir="2700000" algn="ctr" rotWithShape="0">
              <a:schemeClr val="tx1"/>
            </a:outerShdw>
          </a:effectLst>
        </p:spPr>
        <p:txBody>
          <a:bodyPr anchor="ctr"/>
          <a:lstStyle/>
          <a:p>
            <a:pPr lvl="0" algn="ctr" eaLnBrk="1" hangingPunct="1"/>
            <a:endParaRPr sz="5400" b="1" u="sng" dirty="0">
              <a:solidFill>
                <a:schemeClr val="bg1"/>
              </a:solidFill>
              <a:latin typeface="Tekton Pro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66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/>
          </p:cNvSpPr>
          <p:nvPr>
            <p:ph type="ctrTitle"/>
          </p:nvPr>
        </p:nvSpPr>
        <p:spPr>
          <a:xfrm>
            <a:off x="838200" y="228600"/>
            <a:ext cx="7086600" cy="685800"/>
          </a:xfrm>
          <a:ln/>
          <a:effectLst>
            <a:outerShdw dist="35921" dir="2699999" algn="ctr" rotWithShape="0">
              <a:schemeClr val="tx1">
                <a:alpha val="100000"/>
              </a:schemeClr>
            </a:outerShdw>
          </a:effectLst>
        </p:spPr>
        <p:txBody>
          <a:bodyPr vert="horz" wrap="square" lIns="91440" tIns="45720" rIns="91440" bIns="45720" anchor="ctr"/>
          <a:lstStyle/>
          <a:p>
            <a:pPr eaLnBrk="1" hangingPunct="1"/>
            <a:endParaRPr sz="5400" b="1" u="sng" kern="1200" dirty="0">
              <a:solidFill>
                <a:schemeClr val="bg1"/>
              </a:solidFill>
              <a:latin typeface="Tekton Pro"/>
            </a:endParaRPr>
          </a:p>
        </p:txBody>
      </p:sp>
      <p:sp>
        <p:nvSpPr>
          <p:cNvPr id="78851" name="Rectangle 4"/>
          <p:cNvSpPr>
            <a:spLocks noGrp="1"/>
          </p:cNvSpPr>
          <p:nvPr>
            <p:ph type="subTitle" idx="1"/>
          </p:nvPr>
        </p:nvSpPr>
        <p:spPr>
          <a:xfrm>
            <a:off x="228600" y="685800"/>
            <a:ext cx="8534400" cy="5943600"/>
          </a:xfrm>
          <a:ln/>
          <a:effectLst>
            <a:outerShdw dist="53882" dir="2699999" algn="ctr" rotWithShape="0">
              <a:schemeClr val="tx1">
                <a:alpha val="50000"/>
              </a:schemeClr>
            </a:outerShdw>
          </a:effectLst>
        </p:spPr>
        <p:txBody>
          <a:bodyPr vert="horz" wrap="square" lIns="91440" tIns="45720" rIns="91440" bIns="45720" anchor="t"/>
          <a:lstStyle/>
          <a:p>
            <a:pPr marL="609600" indent="-609600" eaLnBrk="1" hangingPunct="1">
              <a:buNone/>
            </a:pPr>
            <a:r>
              <a:rPr sz="60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17.  </a:t>
            </a:r>
            <a:r>
              <a:rPr sz="6000" b="1" u="sng" kern="1200" dirty="0">
                <a:solidFill>
                  <a:srgbClr val="FFFF00"/>
                </a:solidFill>
                <a:latin typeface="+mn-lt"/>
                <a:ea typeface="+mn-ea"/>
                <a:cs typeface="+mn-cs"/>
              </a:rPr>
              <a:t>Молитовні</a:t>
            </a:r>
            <a:r>
              <a:rPr sz="60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</a:t>
            </a:r>
            <a:r>
              <a:rPr sz="6000" b="1" u="sng" kern="1200" dirty="0">
                <a:solidFill>
                  <a:srgbClr val="FFFF00"/>
                </a:solidFill>
                <a:latin typeface="+mn-lt"/>
                <a:ea typeface="+mn-ea"/>
                <a:cs typeface="+mn-cs"/>
              </a:rPr>
              <a:t>воїни</a:t>
            </a:r>
            <a:r>
              <a:rPr sz="60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— це </a:t>
            </a:r>
            <a:r>
              <a:rPr sz="6000" b="1" u="sng" kern="1200" dirty="0">
                <a:solidFill>
                  <a:srgbClr val="FFFF00"/>
                </a:solidFill>
                <a:latin typeface="+mn-lt"/>
                <a:ea typeface="+mn-ea"/>
                <a:cs typeface="+mn-cs"/>
              </a:rPr>
              <a:t>наймогутніші</a:t>
            </a:r>
            <a:r>
              <a:rPr sz="60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та найефективніші люди на нашій </a:t>
            </a:r>
            <a:r>
              <a:rPr sz="6000" b="1" u="sng" kern="1200" dirty="0">
                <a:solidFill>
                  <a:srgbClr val="FFFF00"/>
                </a:solidFill>
                <a:latin typeface="+mn-lt"/>
                <a:ea typeface="+mn-ea"/>
                <a:cs typeface="+mn-cs"/>
              </a:rPr>
              <a:t>планеті</a:t>
            </a:r>
            <a:r>
              <a:rPr sz="60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, але їх дуже </a:t>
            </a:r>
            <a:r>
              <a:rPr sz="6000" b="1" u="sng" kern="1200" dirty="0">
                <a:solidFill>
                  <a:srgbClr val="FFFF00"/>
                </a:solidFill>
                <a:latin typeface="+mn-lt"/>
                <a:ea typeface="+mn-ea"/>
                <a:cs typeface="+mn-cs"/>
              </a:rPr>
              <a:t>мало</a:t>
            </a:r>
            <a:r>
              <a:rPr sz="60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.</a:t>
            </a:r>
          </a:p>
        </p:txBody>
      </p:sp>
      <p:sp>
        <p:nvSpPr>
          <p:cNvPr id="1165316" name="Rectangle 5"/>
          <p:cNvSpPr>
            <a:spLocks noChangeArrowheads="1"/>
          </p:cNvSpPr>
          <p:nvPr/>
        </p:nvSpPr>
        <p:spPr bwMode="auto">
          <a:xfrm>
            <a:off x="990600" y="381000"/>
            <a:ext cx="7086600" cy="685800"/>
          </a:xfrm>
          <a:prstGeom prst="rect">
            <a:avLst/>
          </a:prstGeom>
          <a:noFill/>
          <a:ln w="9525">
            <a:noFill/>
            <a:miter lim="800000"/>
          </a:ln>
          <a:effectLst>
            <a:outerShdw dist="35921" dir="2700000" algn="ctr" rotWithShape="0">
              <a:schemeClr val="tx1"/>
            </a:outerShdw>
          </a:effectLst>
        </p:spPr>
        <p:txBody>
          <a:bodyPr anchor="ctr"/>
          <a:lstStyle/>
          <a:p>
            <a:pPr lvl="0" algn="ctr" eaLnBrk="1" hangingPunct="1"/>
            <a:endParaRPr sz="5400" b="1" u="sng" dirty="0">
              <a:solidFill>
                <a:schemeClr val="bg1"/>
              </a:solidFill>
              <a:latin typeface="Tekton Pro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Praying hands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/>
          </a:ln>
        </p:spPr>
      </p:pic>
      <p:sp>
        <p:nvSpPr>
          <p:cNvPr id="11267" name="Rectangle 3"/>
          <p:cNvSpPr>
            <a:spLocks noGrp="1"/>
          </p:cNvSpPr>
          <p:nvPr>
            <p:ph type="ctrTitle"/>
          </p:nvPr>
        </p:nvSpPr>
        <p:spPr>
          <a:xfrm>
            <a:off x="1447800" y="228600"/>
            <a:ext cx="6324600" cy="685800"/>
          </a:xfrm>
          <a:ln/>
          <a:effectLst>
            <a:outerShdw dist="35921" dir="2699999" algn="ctr" rotWithShape="0">
              <a:schemeClr val="tx1">
                <a:alpha val="100000"/>
              </a:schemeClr>
            </a:outerShdw>
          </a:effectLst>
        </p:spPr>
        <p:txBody>
          <a:bodyPr vert="horz" wrap="square" lIns="91440" tIns="45720" rIns="91440" bIns="45720" anchor="ctr"/>
          <a:lstStyle/>
          <a:p>
            <a:pPr eaLnBrk="1" hangingPunct="1"/>
            <a:r>
              <a:rPr b="1" u="sng" kern="1200" dirty="0">
                <a:solidFill>
                  <a:srgbClr val="FFF905"/>
                </a:solidFill>
              </a:rPr>
              <a:t>1 Самуїлова 7:8–9</a:t>
            </a:r>
          </a:p>
        </p:txBody>
      </p:sp>
      <p:sp>
        <p:nvSpPr>
          <p:cNvPr id="11268" name="Rectangle 4"/>
          <p:cNvSpPr>
            <a:spLocks noGrp="1"/>
          </p:cNvSpPr>
          <p:nvPr>
            <p:ph type="subTitle" idx="1"/>
          </p:nvPr>
        </p:nvSpPr>
        <p:spPr>
          <a:xfrm>
            <a:off x="457200" y="1295400"/>
            <a:ext cx="8305800" cy="5334000"/>
          </a:xfrm>
          <a:ln/>
          <a:effectLst>
            <a:outerShdw dist="35921" dir="2699999" algn="ctr" rotWithShape="0">
              <a:schemeClr val="tx1">
                <a:alpha val="100000"/>
              </a:schemeClr>
            </a:outerShdw>
          </a:effectLst>
        </p:spPr>
        <p:txBody>
          <a:bodyPr vert="horz" wrap="square" lIns="91440" tIns="45720" rIns="91440" bIns="45720" anchor="t"/>
          <a:lstStyle/>
          <a:p>
            <a:pPr marL="609600" indent="-609600" eaLnBrk="1" hangingPunct="1">
              <a:lnSpc>
                <a:spcPct val="90000"/>
              </a:lnSpc>
              <a:buNone/>
            </a:pPr>
            <a:r>
              <a:rPr sz="54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І сказали Ізраїлеві сини до Самуїла: «Не переставай кликати за нас до Господа, нашого Бога, і нехай Він спасе нас від руки филистимлян…»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Praying hands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/>
          </a:ln>
        </p:spPr>
      </p:pic>
      <p:sp>
        <p:nvSpPr>
          <p:cNvPr id="13315" name="Rectangle 3"/>
          <p:cNvSpPr>
            <a:spLocks noGrp="1"/>
          </p:cNvSpPr>
          <p:nvPr>
            <p:ph type="ctrTitle"/>
          </p:nvPr>
        </p:nvSpPr>
        <p:spPr>
          <a:xfrm>
            <a:off x="1447800" y="228600"/>
            <a:ext cx="6324600" cy="685800"/>
          </a:xfrm>
          <a:ln/>
          <a:effectLst>
            <a:outerShdw dist="35921" dir="2699999" algn="ctr" rotWithShape="0">
              <a:schemeClr val="tx1">
                <a:alpha val="100000"/>
              </a:schemeClr>
            </a:outerShdw>
          </a:effectLst>
        </p:spPr>
        <p:txBody>
          <a:bodyPr vert="horz" wrap="square" lIns="91440" tIns="45720" rIns="91440" bIns="45720" anchor="ctr"/>
          <a:lstStyle/>
          <a:p>
            <a:pPr eaLnBrk="1" hangingPunct="1"/>
            <a:endParaRPr b="1" u="sng" kern="1200" dirty="0">
              <a:solidFill>
                <a:schemeClr val="bg1"/>
              </a:solidFill>
            </a:endParaRPr>
          </a:p>
        </p:txBody>
      </p:sp>
      <p:sp>
        <p:nvSpPr>
          <p:cNvPr id="13316" name="Rectangle 4"/>
          <p:cNvSpPr>
            <a:spLocks noGrp="1"/>
          </p:cNvSpPr>
          <p:nvPr>
            <p:ph type="subTitle" idx="1"/>
          </p:nvPr>
        </p:nvSpPr>
        <p:spPr>
          <a:xfrm>
            <a:off x="457200" y="1295400"/>
            <a:ext cx="8305800" cy="5334000"/>
          </a:xfrm>
          <a:ln/>
          <a:effectLst>
            <a:outerShdw dist="35921" dir="2699999" algn="ctr" rotWithShape="0">
              <a:schemeClr val="tx1">
                <a:alpha val="100000"/>
              </a:schemeClr>
            </a:outerShdw>
          </a:effectLst>
        </p:spPr>
        <p:txBody>
          <a:bodyPr vert="horz" wrap="square" lIns="91440" tIns="45720" rIns="91440" bIns="45720" anchor="t"/>
          <a:lstStyle/>
          <a:p>
            <a:pPr marL="609600" indent="-609600" eaLnBrk="1" hangingPunct="1">
              <a:buNone/>
            </a:pPr>
            <a:r>
              <a:rPr sz="54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І кликав Самуїл до Господа за Ізраїля, а Господь відповів йому.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Praying hands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/>
          </a:ln>
        </p:spPr>
      </p:pic>
      <p:sp>
        <p:nvSpPr>
          <p:cNvPr id="15363" name="Rectangle 3"/>
          <p:cNvSpPr>
            <a:spLocks noGrp="1"/>
          </p:cNvSpPr>
          <p:nvPr>
            <p:ph type="ctrTitle"/>
          </p:nvPr>
        </p:nvSpPr>
        <p:spPr>
          <a:xfrm>
            <a:off x="1447800" y="228600"/>
            <a:ext cx="6324600" cy="685800"/>
          </a:xfrm>
          <a:ln/>
          <a:effectLst>
            <a:outerShdw dist="35921" dir="2699999" algn="ctr" rotWithShape="0">
              <a:schemeClr val="tx1">
                <a:alpha val="100000"/>
              </a:schemeClr>
            </a:outerShdw>
          </a:effectLst>
        </p:spPr>
        <p:txBody>
          <a:bodyPr vert="horz" wrap="square" lIns="91440" tIns="45720" rIns="91440" bIns="45720" anchor="ctr"/>
          <a:lstStyle/>
          <a:p>
            <a:pPr eaLnBrk="1" hangingPunct="1"/>
            <a:r>
              <a:rPr b="1" u="sng" kern="1200" dirty="0">
                <a:solidFill>
                  <a:srgbClr val="FFF905"/>
                </a:solidFill>
              </a:rPr>
              <a:t>1 Самуїлова 12:23</a:t>
            </a:r>
          </a:p>
        </p:txBody>
      </p:sp>
      <p:sp>
        <p:nvSpPr>
          <p:cNvPr id="15364" name="Rectangle 4"/>
          <p:cNvSpPr>
            <a:spLocks noGrp="1"/>
          </p:cNvSpPr>
          <p:nvPr>
            <p:ph type="subTitle" idx="1"/>
          </p:nvPr>
        </p:nvSpPr>
        <p:spPr>
          <a:xfrm>
            <a:off x="457200" y="1295400"/>
            <a:ext cx="8305800" cy="5334000"/>
          </a:xfrm>
          <a:ln/>
          <a:effectLst>
            <a:outerShdw dist="35921" dir="2699999" algn="ctr" rotWithShape="0">
              <a:schemeClr val="tx1">
                <a:alpha val="100000"/>
              </a:schemeClr>
            </a:outerShdw>
          </a:effectLst>
        </p:spPr>
        <p:txBody>
          <a:bodyPr vert="horz" wrap="square" lIns="91440" tIns="45720" rIns="91440" bIns="45720" anchor="t"/>
          <a:lstStyle/>
          <a:p>
            <a:pPr marL="609600" indent="-609600" eaLnBrk="1" hangingPunct="1">
              <a:buNone/>
            </a:pPr>
            <a:r>
              <a:rPr sz="54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Також я, не дай мені, Боже, грішити проти Господа, щоб перестав я молитися за вас!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Praying hands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/>
          </a:ln>
        </p:spPr>
      </p:pic>
      <p:sp>
        <p:nvSpPr>
          <p:cNvPr id="17411" name="Rectangle 3"/>
          <p:cNvSpPr>
            <a:spLocks noGrp="1"/>
          </p:cNvSpPr>
          <p:nvPr>
            <p:ph type="ctrTitle"/>
          </p:nvPr>
        </p:nvSpPr>
        <p:spPr>
          <a:xfrm>
            <a:off x="1447800" y="228600"/>
            <a:ext cx="6324600" cy="685800"/>
          </a:xfrm>
          <a:ln/>
          <a:effectLst>
            <a:outerShdw dist="35921" dir="2699999" algn="ctr" rotWithShape="0">
              <a:schemeClr val="tx1">
                <a:alpha val="100000"/>
              </a:schemeClr>
            </a:outerShdw>
          </a:effectLst>
        </p:spPr>
        <p:txBody>
          <a:bodyPr vert="horz" wrap="square" lIns="91440" tIns="45720" rIns="91440" bIns="45720" anchor="ctr"/>
          <a:lstStyle/>
          <a:p>
            <a:pPr eaLnBrk="1" hangingPunct="1"/>
            <a:r>
              <a:rPr b="1" u="sng" kern="1200" dirty="0">
                <a:solidFill>
                  <a:srgbClr val="FFF905"/>
                </a:solidFill>
              </a:rPr>
              <a:t>Дії 12:5</a:t>
            </a:r>
          </a:p>
        </p:txBody>
      </p:sp>
      <p:sp>
        <p:nvSpPr>
          <p:cNvPr id="17412" name="Rectangle 4"/>
          <p:cNvSpPr>
            <a:spLocks noGrp="1"/>
          </p:cNvSpPr>
          <p:nvPr>
            <p:ph type="subTitle" idx="1"/>
          </p:nvPr>
        </p:nvSpPr>
        <p:spPr>
          <a:xfrm>
            <a:off x="457200" y="1295400"/>
            <a:ext cx="8305800" cy="5334000"/>
          </a:xfrm>
          <a:ln/>
          <a:effectLst>
            <a:outerShdw dist="35921" dir="2699999" algn="ctr" rotWithShape="0">
              <a:schemeClr val="tx1">
                <a:alpha val="100000"/>
              </a:schemeClr>
            </a:outerShdw>
          </a:effectLst>
        </p:spPr>
        <p:txBody>
          <a:bodyPr vert="horz" wrap="square" lIns="91440" tIns="45720" rIns="91440" bIns="45720" anchor="t"/>
          <a:lstStyle/>
          <a:p>
            <a:pPr marL="609600" indent="-609600" eaLnBrk="1" hangingPunct="1">
              <a:buNone/>
            </a:pPr>
            <a:r>
              <a:rPr sz="54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Отож, у в'язниці Петра стерегли, а Церква ревно молилася Богові за нього.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Praying hands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/>
          </a:ln>
        </p:spPr>
      </p:pic>
      <p:sp>
        <p:nvSpPr>
          <p:cNvPr id="19459" name="Rectangle 3"/>
          <p:cNvSpPr>
            <a:spLocks noGrp="1"/>
          </p:cNvSpPr>
          <p:nvPr>
            <p:ph type="ctrTitle"/>
          </p:nvPr>
        </p:nvSpPr>
        <p:spPr>
          <a:xfrm>
            <a:off x="1447800" y="228600"/>
            <a:ext cx="6324600" cy="685800"/>
          </a:xfrm>
          <a:ln/>
          <a:effectLst>
            <a:outerShdw dist="35921" dir="2699999" algn="ctr" rotWithShape="0">
              <a:schemeClr val="tx1">
                <a:alpha val="100000"/>
              </a:schemeClr>
            </a:outerShdw>
          </a:effectLst>
        </p:spPr>
        <p:txBody>
          <a:bodyPr vert="horz" wrap="square" lIns="91440" tIns="45720" rIns="91440" bIns="45720" anchor="ctr"/>
          <a:lstStyle/>
          <a:p>
            <a:pPr eaLnBrk="1" hangingPunct="1"/>
            <a:r>
              <a:rPr b="1" u="sng" kern="1200" dirty="0">
                <a:solidFill>
                  <a:srgbClr val="FFF905"/>
                </a:solidFill>
              </a:rPr>
              <a:t>Римлян 15:30</a:t>
            </a:r>
          </a:p>
        </p:txBody>
      </p:sp>
      <p:sp>
        <p:nvSpPr>
          <p:cNvPr id="19460" name="Rectangle 4"/>
          <p:cNvSpPr>
            <a:spLocks noGrp="1"/>
          </p:cNvSpPr>
          <p:nvPr>
            <p:ph type="subTitle" idx="1"/>
          </p:nvPr>
        </p:nvSpPr>
        <p:spPr>
          <a:xfrm>
            <a:off x="304800" y="1143000"/>
            <a:ext cx="8610600" cy="5486400"/>
          </a:xfrm>
          <a:ln/>
          <a:effectLst>
            <a:outerShdw dist="35921" dir="2699999" algn="ctr" rotWithShape="0">
              <a:schemeClr val="tx1">
                <a:alpha val="100000"/>
              </a:schemeClr>
            </a:outerShdw>
          </a:effectLst>
        </p:spPr>
        <p:txBody>
          <a:bodyPr vert="horz" wrap="square" lIns="91440" tIns="45720" rIns="91440" bIns="45720" anchor="t"/>
          <a:lstStyle/>
          <a:p>
            <a:pPr marL="609600" indent="-609600" eaLnBrk="1" hangingPunct="1">
              <a:lnSpc>
                <a:spcPct val="90000"/>
              </a:lnSpc>
              <a:buNone/>
            </a:pPr>
            <a:r>
              <a:rPr sz="54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Благаю ж вас, браття, Господом нашим Ісусом Христом і любов'ю Духа, помагайте мені в молитвах за мене до Бога.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Praying hands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/>
          </a:ln>
        </p:spPr>
      </p:pic>
      <p:sp>
        <p:nvSpPr>
          <p:cNvPr id="21507" name="Rectangle 3"/>
          <p:cNvSpPr>
            <a:spLocks noGrp="1"/>
          </p:cNvSpPr>
          <p:nvPr>
            <p:ph type="ctrTitle"/>
          </p:nvPr>
        </p:nvSpPr>
        <p:spPr>
          <a:xfrm>
            <a:off x="1447800" y="228600"/>
            <a:ext cx="6324600" cy="685800"/>
          </a:xfrm>
          <a:ln/>
          <a:effectLst>
            <a:outerShdw dist="35921" dir="2699999" algn="ctr" rotWithShape="0">
              <a:schemeClr val="tx1">
                <a:alpha val="100000"/>
              </a:schemeClr>
            </a:outerShdw>
          </a:effectLst>
        </p:spPr>
        <p:txBody>
          <a:bodyPr vert="horz" wrap="square" lIns="91440" tIns="45720" rIns="91440" bIns="45720" anchor="ctr"/>
          <a:lstStyle/>
          <a:p>
            <a:pPr eaLnBrk="1" hangingPunct="1"/>
            <a:r>
              <a:rPr b="1" u="sng" kern="1200" dirty="0">
                <a:solidFill>
                  <a:srgbClr val="FFF905"/>
                </a:solidFill>
              </a:rPr>
              <a:t>2 Коринтян 1:11</a:t>
            </a:r>
          </a:p>
        </p:txBody>
      </p:sp>
      <p:sp>
        <p:nvSpPr>
          <p:cNvPr id="21508" name="Rectangle 4"/>
          <p:cNvSpPr>
            <a:spLocks noGrp="1"/>
          </p:cNvSpPr>
          <p:nvPr>
            <p:ph type="subTitle" idx="1"/>
          </p:nvPr>
        </p:nvSpPr>
        <p:spPr>
          <a:xfrm>
            <a:off x="457200" y="1295400"/>
            <a:ext cx="8305800" cy="5334000"/>
          </a:xfrm>
          <a:ln/>
          <a:effectLst>
            <a:outerShdw dist="35921" dir="2699999" algn="ctr" rotWithShape="0">
              <a:schemeClr val="tx1">
                <a:alpha val="100000"/>
              </a:schemeClr>
            </a:outerShdw>
          </a:effectLst>
        </p:spPr>
        <p:txBody>
          <a:bodyPr vert="horz" wrap="square" lIns="91440" tIns="45720" rIns="91440" bIns="45720" anchor="t"/>
          <a:lstStyle/>
          <a:p>
            <a:pPr marL="609600" indent="-609600" eaLnBrk="1" hangingPunct="1">
              <a:buNone/>
            </a:pPr>
            <a:r>
              <a:rPr sz="54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Як поможете разом і ви молитвою за нас, щоб багато-хто дяку складали за нас,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</a:spPr>
      <a:bodyPr vert="horz" wrap="square" lIns="91440" tIns="45720" rIns="91440" bIns="45720" numCol="1" anchor="t" anchorCtr="0" compatLnSpc="1"/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</a:spPr>
      <a:bodyPr vert="horz" wrap="square" lIns="91440" tIns="45720" rIns="91440" bIns="45720" numCol="1" anchor="t" anchorCtr="0" compatLnSpc="1"/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Globe">
  <a:themeElements>
    <a:clrScheme name="Globe 3">
      <a:dk1>
        <a:srgbClr val="003B76"/>
      </a:dk1>
      <a:lt1>
        <a:srgbClr val="FFFFFF"/>
      </a:lt1>
      <a:dk2>
        <a:srgbClr val="0066CC"/>
      </a:dk2>
      <a:lt2>
        <a:srgbClr val="CCECFF"/>
      </a:lt2>
      <a:accent1>
        <a:srgbClr val="33CCCC"/>
      </a:accent1>
      <a:accent2>
        <a:srgbClr val="66CCFF"/>
      </a:accent2>
      <a:accent3>
        <a:srgbClr val="AAB8E2"/>
      </a:accent3>
      <a:accent4>
        <a:srgbClr val="DADADA"/>
      </a:accent4>
      <a:accent5>
        <a:srgbClr val="ADE2E2"/>
      </a:accent5>
      <a:accent6>
        <a:srgbClr val="5CB9E7"/>
      </a:accent6>
      <a:hlink>
        <a:srgbClr val="FFFFCC"/>
      </a:hlink>
      <a:folHlink>
        <a:srgbClr val="FFCC66"/>
      </a:folHlink>
    </a:clrScheme>
    <a:fontScheme name="Globe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</a:spPr>
      <a:bodyPr vert="horz" wrap="square" lIns="91440" tIns="45720" rIns="91440" bIns="45720" numCol="1" anchor="t" anchorCtr="0" compatLnSpc="1"/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</a:spPr>
      <a:bodyPr vert="horz" wrap="square" lIns="91440" tIns="45720" rIns="91440" bIns="45720" numCol="1" anchor="t" anchorCtr="0" compatLnSpc="1"/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Globe 1">
        <a:dk1>
          <a:srgbClr val="622100"/>
        </a:dk1>
        <a:lt1>
          <a:srgbClr val="FFFFFF"/>
        </a:lt1>
        <a:dk2>
          <a:srgbClr val="800000"/>
        </a:dk2>
        <a:lt2>
          <a:srgbClr val="FFFFCC"/>
        </a:lt2>
        <a:accent1>
          <a:srgbClr val="E42B00"/>
        </a:accent1>
        <a:accent2>
          <a:srgbClr val="996600"/>
        </a:accent2>
        <a:accent3>
          <a:srgbClr val="C0AAAA"/>
        </a:accent3>
        <a:accent4>
          <a:srgbClr val="DADADA"/>
        </a:accent4>
        <a:accent5>
          <a:srgbClr val="EFACAA"/>
        </a:accent5>
        <a:accent6>
          <a:srgbClr val="8A5C00"/>
        </a:accent6>
        <a:hlink>
          <a:srgbClr val="FADF6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2">
        <a:dk1>
          <a:srgbClr val="5F4545"/>
        </a:dk1>
        <a:lt1>
          <a:srgbClr val="FFFFFF"/>
        </a:lt1>
        <a:dk2>
          <a:srgbClr val="8F6969"/>
        </a:dk2>
        <a:lt2>
          <a:srgbClr val="FFFFCC"/>
        </a:lt2>
        <a:accent1>
          <a:srgbClr val="CC6600"/>
        </a:accent1>
        <a:accent2>
          <a:srgbClr val="924C0C"/>
        </a:accent2>
        <a:accent3>
          <a:srgbClr val="C6B9B9"/>
        </a:accent3>
        <a:accent4>
          <a:srgbClr val="DADADA"/>
        </a:accent4>
        <a:accent5>
          <a:srgbClr val="E2B8AA"/>
        </a:accent5>
        <a:accent6>
          <a:srgbClr val="84440A"/>
        </a:accent6>
        <a:hlink>
          <a:srgbClr val="CFD375"/>
        </a:hlink>
        <a:folHlink>
          <a:srgbClr val="98BB9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3">
        <a:dk1>
          <a:srgbClr val="003B76"/>
        </a:dk1>
        <a:lt1>
          <a:srgbClr val="FFFFFF"/>
        </a:lt1>
        <a:dk2>
          <a:srgbClr val="0066CC"/>
        </a:dk2>
        <a:lt2>
          <a:srgbClr val="CCECFF"/>
        </a:lt2>
        <a:accent1>
          <a:srgbClr val="33CCCC"/>
        </a:accent1>
        <a:accent2>
          <a:srgbClr val="66CCFF"/>
        </a:accent2>
        <a:accent3>
          <a:srgbClr val="AAB8E2"/>
        </a:accent3>
        <a:accent4>
          <a:srgbClr val="DADADA"/>
        </a:accent4>
        <a:accent5>
          <a:srgbClr val="ADE2E2"/>
        </a:accent5>
        <a:accent6>
          <a:srgbClr val="5CB9E7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4">
        <a:dk1>
          <a:srgbClr val="005856"/>
        </a:dk1>
        <a:lt1>
          <a:srgbClr val="FFFFFF"/>
        </a:lt1>
        <a:dk2>
          <a:srgbClr val="008080"/>
        </a:dk2>
        <a:lt2>
          <a:srgbClr val="FFFFCC"/>
        </a:lt2>
        <a:accent1>
          <a:srgbClr val="0099CC"/>
        </a:accent1>
        <a:accent2>
          <a:srgbClr val="00CCFF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B9E7"/>
        </a:accent6>
        <a:hlink>
          <a:srgbClr val="1ACE9F"/>
        </a:hlink>
        <a:folHlink>
          <a:srgbClr val="948CC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5">
        <a:dk1>
          <a:srgbClr val="3C5436"/>
        </a:dk1>
        <a:lt1>
          <a:srgbClr val="FFFFFF"/>
        </a:lt1>
        <a:dk2>
          <a:srgbClr val="5F8656"/>
        </a:dk2>
        <a:lt2>
          <a:srgbClr val="D6D8C0"/>
        </a:lt2>
        <a:accent1>
          <a:srgbClr val="61733D"/>
        </a:accent1>
        <a:accent2>
          <a:srgbClr val="324A39"/>
        </a:accent2>
        <a:accent3>
          <a:srgbClr val="B6C3B4"/>
        </a:accent3>
        <a:accent4>
          <a:srgbClr val="DADADA"/>
        </a:accent4>
        <a:accent5>
          <a:srgbClr val="B7BCAF"/>
        </a:accent5>
        <a:accent6>
          <a:srgbClr val="2C4233"/>
        </a:accent6>
        <a:hlink>
          <a:srgbClr val="73D588"/>
        </a:hlink>
        <a:folHlink>
          <a:srgbClr val="6F99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6">
        <a:dk1>
          <a:srgbClr val="5B7B65"/>
        </a:dk1>
        <a:lt1>
          <a:srgbClr val="FFFFFF"/>
        </a:lt1>
        <a:dk2>
          <a:srgbClr val="9ABE9D"/>
        </a:dk2>
        <a:lt2>
          <a:srgbClr val="336600"/>
        </a:lt2>
        <a:accent1>
          <a:srgbClr val="00CC66"/>
        </a:accent1>
        <a:accent2>
          <a:srgbClr val="4E7050"/>
        </a:accent2>
        <a:accent3>
          <a:srgbClr val="CADBCC"/>
        </a:accent3>
        <a:accent4>
          <a:srgbClr val="DADADA"/>
        </a:accent4>
        <a:accent5>
          <a:srgbClr val="AAE2B8"/>
        </a:accent5>
        <a:accent6>
          <a:srgbClr val="466548"/>
        </a:accent6>
        <a:hlink>
          <a:srgbClr val="FFFFCC"/>
        </a:hlink>
        <a:folHlink>
          <a:srgbClr val="9CE8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7">
        <a:dk1>
          <a:srgbClr val="4C4E44"/>
        </a:dk1>
        <a:lt1>
          <a:srgbClr val="FFFFFF"/>
        </a:lt1>
        <a:dk2>
          <a:srgbClr val="686B5D"/>
        </a:dk2>
        <a:lt2>
          <a:srgbClr val="D6D5C6"/>
        </a:lt2>
        <a:accent1>
          <a:srgbClr val="898D79"/>
        </a:accent1>
        <a:accent2>
          <a:srgbClr val="4D4F45"/>
        </a:accent2>
        <a:accent3>
          <a:srgbClr val="B9BAB6"/>
        </a:accent3>
        <a:accent4>
          <a:srgbClr val="DADADA"/>
        </a:accent4>
        <a:accent5>
          <a:srgbClr val="C4C5BE"/>
        </a:accent5>
        <a:accent6>
          <a:srgbClr val="45473E"/>
        </a:accent6>
        <a:hlink>
          <a:srgbClr val="58BE67"/>
        </a:hlink>
        <a:folHlink>
          <a:srgbClr val="C0C64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8">
        <a:dk1>
          <a:srgbClr val="000000"/>
        </a:dk1>
        <a:lt1>
          <a:srgbClr val="FFFFDD"/>
        </a:lt1>
        <a:dk2>
          <a:srgbClr val="000000"/>
        </a:dk2>
        <a:lt2>
          <a:srgbClr val="98977A"/>
        </a:lt2>
        <a:accent1>
          <a:srgbClr val="BDCDA7"/>
        </a:accent1>
        <a:accent2>
          <a:srgbClr val="A0D060"/>
        </a:accent2>
        <a:accent3>
          <a:srgbClr val="FFFFEB"/>
        </a:accent3>
        <a:accent4>
          <a:srgbClr val="000000"/>
        </a:accent4>
        <a:accent5>
          <a:srgbClr val="DBE3D0"/>
        </a:accent5>
        <a:accent6>
          <a:srgbClr val="91BC56"/>
        </a:accent6>
        <a:hlink>
          <a:srgbClr val="FADD4E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</a:spPr>
      <a:bodyPr vert="horz" wrap="square" lIns="91440" tIns="45720" rIns="91440" bIns="45720" numCol="1" anchor="t" anchorCtr="0" compatLnSpc="1"/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</a:spPr>
      <a:bodyPr vert="horz" wrap="square" lIns="91440" tIns="45720" rIns="91440" bIns="45720" numCol="1" anchor="t" anchorCtr="0" compatLnSpc="1"/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Capsules</Template>
  <TotalTime>23</TotalTime>
  <Words>609</Words>
  <Application>Kingsoft Office WPP</Application>
  <PresentationFormat>Экран (4:3)</PresentationFormat>
  <Paragraphs>54</Paragraphs>
  <Slides>37</Slides>
  <Notes>37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37</vt:i4>
      </vt:variant>
    </vt:vector>
  </HeadingPairs>
  <TitlesOfParts>
    <vt:vector size="40" baseType="lpstr">
      <vt:lpstr>Custom Design</vt:lpstr>
      <vt:lpstr>Globe</vt:lpstr>
      <vt:lpstr>Default Design</vt:lpstr>
      <vt:lpstr>Слайд 1</vt:lpstr>
      <vt:lpstr>Слайд 2</vt:lpstr>
      <vt:lpstr>Ефесян 6:18</vt:lpstr>
      <vt:lpstr>1 Самуїлова 7:8–9</vt:lpstr>
      <vt:lpstr>Слайд 5</vt:lpstr>
      <vt:lpstr>1 Самуїлова 12:23</vt:lpstr>
      <vt:lpstr>Дії 12:5</vt:lpstr>
      <vt:lpstr>Римлян 15:30</vt:lpstr>
      <vt:lpstr>2 Коринтян 1:11</vt:lpstr>
      <vt:lpstr>Слайд 10</vt:lpstr>
      <vt:lpstr>Колосян 4:12</vt:lpstr>
      <vt:lpstr>Слайд 12</vt:lpstr>
      <vt:lpstr>1 Солунян 5:25</vt:lpstr>
      <vt:lpstr>Луки 22:31–32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Колосян 4:12</vt:lpstr>
      <vt:lpstr>Слайд 23</vt:lpstr>
      <vt:lpstr>Слайд 24</vt:lpstr>
      <vt:lpstr>Слайд 25</vt:lpstr>
      <vt:lpstr>Слайд 26</vt:lpstr>
      <vt:lpstr>Слайд 27</vt:lpstr>
      <vt:lpstr>Луки 18:1–7</vt:lpstr>
      <vt:lpstr>Луки 11:5–8</vt:lpstr>
      <vt:lpstr>Матвія 15:22–28</vt:lpstr>
      <vt:lpstr>Слайд 31</vt:lpstr>
      <vt:lpstr>Слайд 32</vt:lpstr>
      <vt:lpstr>Слайд 33</vt:lpstr>
      <vt:lpstr>Колосян 4:2–3</vt:lpstr>
      <vt:lpstr>Дії 3:1</vt:lpstr>
      <vt:lpstr>Слайд 36</vt:lpstr>
      <vt:lpstr>Слайд 37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GREAT COMMANDMENT CHURCH</dc:title>
  <dc:creator>Authorized User</dc:creator>
  <cp:lastModifiedBy>INTER</cp:lastModifiedBy>
  <cp:revision>547</cp:revision>
  <cp:lastPrinted>2016-07-19T09:02:14Z</cp:lastPrinted>
  <dcterms:created xsi:type="dcterms:W3CDTF">2016-07-19T09:02:14Z</dcterms:created>
  <dcterms:modified xsi:type="dcterms:W3CDTF">2016-08-01T12:01:05Z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1033-10.1.0.5672</vt:lpwstr>
  </property>
</Properties>
</file>